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777" r:id="rId5"/>
  </p:sldMasterIdLst>
  <p:notesMasterIdLst>
    <p:notesMasterId r:id="rId27"/>
  </p:notesMasterIdLst>
  <p:handoutMasterIdLst>
    <p:handoutMasterId r:id="rId28"/>
  </p:handoutMasterIdLst>
  <p:sldIdLst>
    <p:sldId id="277" r:id="rId6"/>
    <p:sldId id="276" r:id="rId7"/>
    <p:sldId id="303" r:id="rId8"/>
    <p:sldId id="291" r:id="rId9"/>
    <p:sldId id="281" r:id="rId10"/>
    <p:sldId id="292" r:id="rId11"/>
    <p:sldId id="296" r:id="rId12"/>
    <p:sldId id="295" r:id="rId13"/>
    <p:sldId id="305" r:id="rId14"/>
    <p:sldId id="288" r:id="rId15"/>
    <p:sldId id="283" r:id="rId16"/>
    <p:sldId id="306" r:id="rId17"/>
    <p:sldId id="304" r:id="rId18"/>
    <p:sldId id="290" r:id="rId19"/>
    <p:sldId id="284" r:id="rId20"/>
    <p:sldId id="285" r:id="rId21"/>
    <p:sldId id="286" r:id="rId22"/>
    <p:sldId id="308" r:id="rId23"/>
    <p:sldId id="309" r:id="rId24"/>
    <p:sldId id="307" r:id="rId25"/>
    <p:sldId id="298" r:id="rId26"/>
  </p:sldIdLst>
  <p:sldSz cx="9144000" cy="5143500" type="screen16x9"/>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C"/>
    <a:srgbClr val="619080"/>
    <a:srgbClr val="6699CC"/>
    <a:srgbClr val="010000"/>
    <a:srgbClr val="0000FF"/>
    <a:srgbClr val="003264"/>
    <a:srgbClr val="FBCE20"/>
    <a:srgbClr val="99CCCC"/>
    <a:srgbClr val="FFFFCC"/>
    <a:srgbClr val="E66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m:brkBin m:val="before"/>
          <m:brkBinSub m:val="--"/>
        </m:mathPr>
      </a14:m>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D0192-DA5B-7675-CCFE-5A8B517B7DC9}" v="1" dt="2024-10-20T18:47:49.836"/>
    <p1510:client id="{99201E76-042B-914C-773C-CD86E6D3FBC4}" v="155" dt="2024-10-21T01:11:57.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James Tushingham" userId="S::bjt252@nau.edu::108ef19f-ebfd-4959-b5e8-ba6a147ec26e" providerId="AD" clId="Web-{06F02F45-A2AB-ABB7-0E61-EB2FD40DB897}"/>
    <pc:docChg chg="modSld">
      <pc:chgData name="Benjamin James Tushingham" userId="S::bjt252@nau.edu::108ef19f-ebfd-4959-b5e8-ba6a147ec26e" providerId="AD" clId="Web-{06F02F45-A2AB-ABB7-0E61-EB2FD40DB897}" dt="2024-09-16T01:15:57.586" v="636" actId="20577"/>
      <pc:docMkLst>
        <pc:docMk/>
      </pc:docMkLst>
      <pc:sldChg chg="addSp delSp modSp">
        <pc:chgData name="Benjamin James Tushingham" userId="S::bjt252@nau.edu::108ef19f-ebfd-4959-b5e8-ba6a147ec26e" providerId="AD" clId="Web-{06F02F45-A2AB-ABB7-0E61-EB2FD40DB897}" dt="2024-09-16T00:47:13.480" v="94" actId="1076"/>
        <pc:sldMkLst>
          <pc:docMk/>
          <pc:sldMk cId="366447197" sldId="290"/>
        </pc:sldMkLst>
        <pc:spChg chg="mod">
          <ac:chgData name="Benjamin James Tushingham" userId="S::bjt252@nau.edu::108ef19f-ebfd-4959-b5e8-ba6a147ec26e" providerId="AD" clId="Web-{06F02F45-A2AB-ABB7-0E61-EB2FD40DB897}" dt="2024-09-16T00:44:44.063" v="48" actId="20577"/>
          <ac:spMkLst>
            <pc:docMk/>
            <pc:sldMk cId="366447197" sldId="290"/>
            <ac:spMk id="3" creationId="{724AC022-135E-A5B9-614B-70EF2D4E5FFA}"/>
          </ac:spMkLst>
        </pc:spChg>
        <pc:spChg chg="mod">
          <ac:chgData name="Benjamin James Tushingham" userId="S::bjt252@nau.edu::108ef19f-ebfd-4959-b5e8-ba6a147ec26e" providerId="AD" clId="Web-{06F02F45-A2AB-ABB7-0E61-EB2FD40DB897}" dt="2024-09-16T00:43:06.151" v="9" actId="14100"/>
          <ac:spMkLst>
            <pc:docMk/>
            <pc:sldMk cId="366447197" sldId="290"/>
            <ac:spMk id="6" creationId="{71034E03-7FD8-9B71-0581-2B7AA31EC856}"/>
          </ac:spMkLst>
        </pc:spChg>
        <pc:spChg chg="mod">
          <ac:chgData name="Benjamin James Tushingham" userId="S::bjt252@nau.edu::108ef19f-ebfd-4959-b5e8-ba6a147ec26e" providerId="AD" clId="Web-{06F02F45-A2AB-ABB7-0E61-EB2FD40DB897}" dt="2024-09-16T00:45:29.348" v="90" actId="20577"/>
          <ac:spMkLst>
            <pc:docMk/>
            <pc:sldMk cId="366447197" sldId="290"/>
            <ac:spMk id="7" creationId="{FE2C48D2-A01D-0C15-4963-925E91F694C7}"/>
          </ac:spMkLst>
        </pc:spChg>
        <pc:picChg chg="add mod">
          <ac:chgData name="Benjamin James Tushingham" userId="S::bjt252@nau.edu::108ef19f-ebfd-4959-b5e8-ba6a147ec26e" providerId="AD" clId="Web-{06F02F45-A2AB-ABB7-0E61-EB2FD40DB897}" dt="2024-09-16T00:47:13.480" v="94" actId="1076"/>
          <ac:picMkLst>
            <pc:docMk/>
            <pc:sldMk cId="366447197" sldId="290"/>
            <ac:picMk id="4" creationId="{AA456BF5-5DEF-5DE6-B604-67AEC9B3F9E3}"/>
          </ac:picMkLst>
        </pc:picChg>
      </pc:sldChg>
      <pc:sldChg chg="addSp delSp modSp">
        <pc:chgData name="Benjamin James Tushingham" userId="S::bjt252@nau.edu::108ef19f-ebfd-4959-b5e8-ba6a147ec26e" providerId="AD" clId="Web-{06F02F45-A2AB-ABB7-0E61-EB2FD40DB897}" dt="2024-09-16T01:15:57.586" v="636" actId="20577"/>
        <pc:sldMkLst>
          <pc:docMk/>
          <pc:sldMk cId="2988708668" sldId="303"/>
        </pc:sldMkLst>
        <pc:graphicFrameChg chg="modGraphic">
          <ac:chgData name="Benjamin James Tushingham" userId="S::bjt252@nau.edu::108ef19f-ebfd-4959-b5e8-ba6a147ec26e" providerId="AD" clId="Web-{06F02F45-A2AB-ABB7-0E61-EB2FD40DB897}" dt="2024-09-16T01:15:57.586" v="636" actId="20577"/>
          <ac:graphicFrameMkLst>
            <pc:docMk/>
            <pc:sldMk cId="2988708668" sldId="303"/>
            <ac:graphicFrameMk id="5" creationId="{18D014E0-FF58-8B48-B1FA-EF72DE12D639}"/>
          </ac:graphicFrameMkLst>
        </pc:graphicFrameChg>
      </pc:sldChg>
      <pc:sldChg chg="addSp modSp">
        <pc:chgData name="Benjamin James Tushingham" userId="S::bjt252@nau.edu::108ef19f-ebfd-4959-b5e8-ba6a147ec26e" providerId="AD" clId="Web-{06F02F45-A2AB-ABB7-0E61-EB2FD40DB897}" dt="2024-09-16T00:17:12.907" v="6" actId="14100"/>
        <pc:sldMkLst>
          <pc:docMk/>
          <pc:sldMk cId="3302521302" sldId="306"/>
        </pc:sldMkLst>
        <pc:spChg chg="mod">
          <ac:chgData name="Benjamin James Tushingham" userId="S::bjt252@nau.edu::108ef19f-ebfd-4959-b5e8-ba6a147ec26e" providerId="AD" clId="Web-{06F02F45-A2AB-ABB7-0E61-EB2FD40DB897}" dt="2024-09-16T00:17:04.938" v="2" actId="20577"/>
          <ac:spMkLst>
            <pc:docMk/>
            <pc:sldMk cId="3302521302" sldId="306"/>
            <ac:spMk id="3" creationId="{A598EB31-9BF2-AA68-34CC-9BBD6A025F17}"/>
          </ac:spMkLst>
        </pc:spChg>
        <pc:picChg chg="add mod">
          <ac:chgData name="Benjamin James Tushingham" userId="S::bjt252@nau.edu::108ef19f-ebfd-4959-b5e8-ba6a147ec26e" providerId="AD" clId="Web-{06F02F45-A2AB-ABB7-0E61-EB2FD40DB897}" dt="2024-09-16T00:17:12.907" v="6" actId="14100"/>
          <ac:picMkLst>
            <pc:docMk/>
            <pc:sldMk cId="3302521302" sldId="306"/>
            <ac:picMk id="4" creationId="{BAF91F3E-7C3C-7D31-D7B9-6E5B77B17E12}"/>
          </ac:picMkLst>
        </pc:picChg>
      </pc:sldChg>
    </pc:docChg>
  </pc:docChgLst>
  <pc:docChgLst>
    <pc:chgData name="Benjamin James Tushingham" userId="S::bjt252@nau.edu::108ef19f-ebfd-4959-b5e8-ba6a147ec26e" providerId="AD" clId="Web-{AEDE84E8-23BE-90A5-9456-995D93C0013D}"/>
    <pc:docChg chg="modSld">
      <pc:chgData name="Benjamin James Tushingham" userId="S::bjt252@nau.edu::108ef19f-ebfd-4959-b5e8-ba6a147ec26e" providerId="AD" clId="Web-{AEDE84E8-23BE-90A5-9456-995D93C0013D}" dt="2024-09-15T21:11:29.087" v="23"/>
      <pc:docMkLst>
        <pc:docMk/>
      </pc:docMkLst>
      <pc:sldChg chg="modSp">
        <pc:chgData name="Benjamin James Tushingham" userId="S::bjt252@nau.edu::108ef19f-ebfd-4959-b5e8-ba6a147ec26e" providerId="AD" clId="Web-{AEDE84E8-23BE-90A5-9456-995D93C0013D}" dt="2024-09-15T21:10:00.695" v="19" actId="14100"/>
        <pc:sldMkLst>
          <pc:docMk/>
          <pc:sldMk cId="2081209221" sldId="295"/>
        </pc:sldMkLst>
        <pc:spChg chg="mod">
          <ac:chgData name="Benjamin James Tushingham" userId="S::bjt252@nau.edu::108ef19f-ebfd-4959-b5e8-ba6a147ec26e" providerId="AD" clId="Web-{AEDE84E8-23BE-90A5-9456-995D93C0013D}" dt="2024-09-15T21:10:00.695" v="19" actId="14100"/>
          <ac:spMkLst>
            <pc:docMk/>
            <pc:sldMk cId="2081209221" sldId="295"/>
            <ac:spMk id="3" creationId="{99B4CCE7-D456-FB15-28D8-1A74E6514198}"/>
          </ac:spMkLst>
        </pc:spChg>
      </pc:sldChg>
      <pc:sldChg chg="modSp">
        <pc:chgData name="Benjamin James Tushingham" userId="S::bjt252@nau.edu::108ef19f-ebfd-4959-b5e8-ba6a147ec26e" providerId="AD" clId="Web-{AEDE84E8-23BE-90A5-9456-995D93C0013D}" dt="2024-09-15T21:11:29.087" v="23"/>
        <pc:sldMkLst>
          <pc:docMk/>
          <pc:sldMk cId="2988708668" sldId="303"/>
        </pc:sldMkLst>
        <pc:spChg chg="mod">
          <ac:chgData name="Benjamin James Tushingham" userId="S::bjt252@nau.edu::108ef19f-ebfd-4959-b5e8-ba6a147ec26e" providerId="AD" clId="Web-{AEDE84E8-23BE-90A5-9456-995D93C0013D}" dt="2024-09-15T21:04:50.312" v="9" actId="14100"/>
          <ac:spMkLst>
            <pc:docMk/>
            <pc:sldMk cId="2988708668" sldId="303"/>
            <ac:spMk id="3" creationId="{883B986B-13E8-EDCE-8551-668674A484D8}"/>
          </ac:spMkLst>
        </pc:spChg>
        <pc:graphicFrameChg chg="mod modGraphic">
          <ac:chgData name="Benjamin James Tushingham" userId="S::bjt252@nau.edu::108ef19f-ebfd-4959-b5e8-ba6a147ec26e" providerId="AD" clId="Web-{AEDE84E8-23BE-90A5-9456-995D93C0013D}" dt="2024-09-15T21:11:29.087" v="23"/>
          <ac:graphicFrameMkLst>
            <pc:docMk/>
            <pc:sldMk cId="2988708668" sldId="303"/>
            <ac:graphicFrameMk id="5" creationId="{18D014E0-FF58-8B48-B1FA-EF72DE12D639}"/>
          </ac:graphicFrameMkLst>
        </pc:graphicFrameChg>
      </pc:sldChg>
    </pc:docChg>
  </pc:docChgLst>
  <pc:docChgLst>
    <pc:chgData name="Jennifer Cheryl Edgar" userId="S::jennifer.edgar@nau.edu::7372eeec-240c-47b2-a2c4-0c25aa5006b0" providerId="AD" clId="Web-{C96C06DF-16CC-DFA5-4B1B-D5D8F0D1991D}"/>
    <pc:docChg chg="modSld">
      <pc:chgData name="Jennifer Cheryl Edgar" userId="S::jennifer.edgar@nau.edu::7372eeec-240c-47b2-a2c4-0c25aa5006b0" providerId="AD" clId="Web-{C96C06DF-16CC-DFA5-4B1B-D5D8F0D1991D}" dt="2024-09-17T23:41:12.340" v="290" actId="20577"/>
      <pc:docMkLst>
        <pc:docMk/>
      </pc:docMkLst>
      <pc:sldChg chg="addSp delSp modSp">
        <pc:chgData name="Jennifer Cheryl Edgar" userId="S::jennifer.edgar@nau.edu::7372eeec-240c-47b2-a2c4-0c25aa5006b0" providerId="AD" clId="Web-{C96C06DF-16CC-DFA5-4B1B-D5D8F0D1991D}" dt="2024-09-17T23:19:30.917" v="230" actId="20577"/>
        <pc:sldMkLst>
          <pc:docMk/>
          <pc:sldMk cId="3932187777" sldId="281"/>
        </pc:sldMkLst>
        <pc:spChg chg="mod">
          <ac:chgData name="Jennifer Cheryl Edgar" userId="S::jennifer.edgar@nau.edu::7372eeec-240c-47b2-a2c4-0c25aa5006b0" providerId="AD" clId="Web-{C96C06DF-16CC-DFA5-4B1B-D5D8F0D1991D}" dt="2024-09-17T23:19:30.917" v="230" actId="20577"/>
          <ac:spMkLst>
            <pc:docMk/>
            <pc:sldMk cId="3932187777" sldId="281"/>
            <ac:spMk id="3" creationId="{C6548461-EE6C-DBF4-B5C3-E64BE24AE4F7}"/>
          </ac:spMkLst>
        </pc:spChg>
        <pc:spChg chg="add mod">
          <ac:chgData name="Jennifer Cheryl Edgar" userId="S::jennifer.edgar@nau.edu::7372eeec-240c-47b2-a2c4-0c25aa5006b0" providerId="AD" clId="Web-{C96C06DF-16CC-DFA5-4B1B-D5D8F0D1991D}" dt="2024-09-17T23:17:59.020" v="223" actId="1076"/>
          <ac:spMkLst>
            <pc:docMk/>
            <pc:sldMk cId="3932187777" sldId="281"/>
            <ac:spMk id="4" creationId="{E8C84EB1-171A-768F-FC03-028557C30322}"/>
          </ac:spMkLst>
        </pc:spChg>
      </pc:sldChg>
      <pc:sldChg chg="modSp">
        <pc:chgData name="Jennifer Cheryl Edgar" userId="S::jennifer.edgar@nau.edu::7372eeec-240c-47b2-a2c4-0c25aa5006b0" providerId="AD" clId="Web-{C96C06DF-16CC-DFA5-4B1B-D5D8F0D1991D}" dt="2024-09-17T23:41:12.340" v="290" actId="20577"/>
        <pc:sldMkLst>
          <pc:docMk/>
          <pc:sldMk cId="2614684967" sldId="285"/>
        </pc:sldMkLst>
        <pc:graphicFrameChg chg="modGraphic">
          <ac:chgData name="Jennifer Cheryl Edgar" userId="S::jennifer.edgar@nau.edu::7372eeec-240c-47b2-a2c4-0c25aa5006b0" providerId="AD" clId="Web-{C96C06DF-16CC-DFA5-4B1B-D5D8F0D1991D}" dt="2024-09-17T23:41:12.340" v="290" actId="20577"/>
          <ac:graphicFrameMkLst>
            <pc:docMk/>
            <pc:sldMk cId="2614684967" sldId="285"/>
            <ac:graphicFrameMk id="4" creationId="{E2D1548B-4E3A-6006-6690-1E418495BE49}"/>
          </ac:graphicFrameMkLst>
        </pc:graphicFrameChg>
      </pc:sldChg>
      <pc:sldChg chg="modSp">
        <pc:chgData name="Jennifer Cheryl Edgar" userId="S::jennifer.edgar@nau.edu::7372eeec-240c-47b2-a2c4-0c25aa5006b0" providerId="AD" clId="Web-{C96C06DF-16CC-DFA5-4B1B-D5D8F0D1991D}" dt="2024-09-17T23:31:29.251" v="257" actId="14100"/>
        <pc:sldMkLst>
          <pc:docMk/>
          <pc:sldMk cId="3817340203" sldId="288"/>
        </pc:sldMkLst>
        <pc:spChg chg="mod">
          <ac:chgData name="Jennifer Cheryl Edgar" userId="S::jennifer.edgar@nau.edu::7372eeec-240c-47b2-a2c4-0c25aa5006b0" providerId="AD" clId="Web-{C96C06DF-16CC-DFA5-4B1B-D5D8F0D1991D}" dt="2024-09-17T23:31:29.251" v="257" actId="14100"/>
          <ac:spMkLst>
            <pc:docMk/>
            <pc:sldMk cId="3817340203" sldId="288"/>
            <ac:spMk id="13" creationId="{F9831474-6960-262F-4B01-11C80EA24D3A}"/>
          </ac:spMkLst>
        </pc:spChg>
        <pc:spChg chg="mod">
          <ac:chgData name="Jennifer Cheryl Edgar" userId="S::jennifer.edgar@nau.edu::7372eeec-240c-47b2-a2c4-0c25aa5006b0" providerId="AD" clId="Web-{C96C06DF-16CC-DFA5-4B1B-D5D8F0D1991D}" dt="2024-09-17T23:23:00.245" v="241" actId="20577"/>
          <ac:spMkLst>
            <pc:docMk/>
            <pc:sldMk cId="3817340203" sldId="288"/>
            <ac:spMk id="14" creationId="{9B393DB0-2540-053A-0A3C-0A98D4F2BFD9}"/>
          </ac:spMkLst>
        </pc:spChg>
        <pc:spChg chg="mod">
          <ac:chgData name="Jennifer Cheryl Edgar" userId="S::jennifer.edgar@nau.edu::7372eeec-240c-47b2-a2c4-0c25aa5006b0" providerId="AD" clId="Web-{C96C06DF-16CC-DFA5-4B1B-D5D8F0D1991D}" dt="2024-09-17T23:22:41.947" v="233" actId="20577"/>
          <ac:spMkLst>
            <pc:docMk/>
            <pc:sldMk cId="3817340203" sldId="288"/>
            <ac:spMk id="15" creationId="{0B550152-4776-0232-1B10-50755CCCAFBF}"/>
          </ac:spMkLst>
        </pc:spChg>
        <pc:spChg chg="mod">
          <ac:chgData name="Jennifer Cheryl Edgar" userId="S::jennifer.edgar@nau.edu::7372eeec-240c-47b2-a2c4-0c25aa5006b0" providerId="AD" clId="Web-{C96C06DF-16CC-DFA5-4B1B-D5D8F0D1991D}" dt="2024-09-17T23:23:06.886" v="246" actId="14100"/>
          <ac:spMkLst>
            <pc:docMk/>
            <pc:sldMk cId="3817340203" sldId="288"/>
            <ac:spMk id="16" creationId="{395425FC-1709-05F6-3F83-DD070872E088}"/>
          </ac:spMkLst>
        </pc:spChg>
      </pc:sldChg>
      <pc:sldChg chg="modSp">
        <pc:chgData name="Jennifer Cheryl Edgar" userId="S::jennifer.edgar@nau.edu::7372eeec-240c-47b2-a2c4-0c25aa5006b0" providerId="AD" clId="Web-{C96C06DF-16CC-DFA5-4B1B-D5D8F0D1991D}" dt="2024-09-17T23:27:14.873" v="256" actId="20577"/>
        <pc:sldMkLst>
          <pc:docMk/>
          <pc:sldMk cId="4077224901" sldId="292"/>
        </pc:sldMkLst>
        <pc:spChg chg="mod">
          <ac:chgData name="Jennifer Cheryl Edgar" userId="S::jennifer.edgar@nau.edu::7372eeec-240c-47b2-a2c4-0c25aa5006b0" providerId="AD" clId="Web-{C96C06DF-16CC-DFA5-4B1B-D5D8F0D1991D}" dt="2024-09-17T23:27:14.873" v="256" actId="20577"/>
          <ac:spMkLst>
            <pc:docMk/>
            <pc:sldMk cId="4077224901" sldId="292"/>
            <ac:spMk id="14" creationId="{21983116-2682-6DE5-4295-D972BC0C0861}"/>
          </ac:spMkLst>
        </pc:spChg>
      </pc:sldChg>
      <pc:sldChg chg="modSp">
        <pc:chgData name="Jennifer Cheryl Edgar" userId="S::jennifer.edgar@nau.edu::7372eeec-240c-47b2-a2c4-0c25aa5006b0" providerId="AD" clId="Web-{C96C06DF-16CC-DFA5-4B1B-D5D8F0D1991D}" dt="2024-09-17T22:52:13.721" v="6" actId="20577"/>
        <pc:sldMkLst>
          <pc:docMk/>
          <pc:sldMk cId="1983090043" sldId="298"/>
        </pc:sldMkLst>
        <pc:spChg chg="mod">
          <ac:chgData name="Jennifer Cheryl Edgar" userId="S::jennifer.edgar@nau.edu::7372eeec-240c-47b2-a2c4-0c25aa5006b0" providerId="AD" clId="Web-{C96C06DF-16CC-DFA5-4B1B-D5D8F0D1991D}" dt="2024-09-17T22:52:13.721" v="6" actId="20577"/>
          <ac:spMkLst>
            <pc:docMk/>
            <pc:sldMk cId="1983090043" sldId="298"/>
            <ac:spMk id="3" creationId="{35FDB3D2-C2DF-3C5B-02C6-727AAC0C30FC}"/>
          </ac:spMkLst>
        </pc:spChg>
      </pc:sldChg>
      <pc:sldChg chg="modSp">
        <pc:chgData name="Jennifer Cheryl Edgar" userId="S::jennifer.edgar@nau.edu::7372eeec-240c-47b2-a2c4-0c25aa5006b0" providerId="AD" clId="Web-{C96C06DF-16CC-DFA5-4B1B-D5D8F0D1991D}" dt="2024-09-17T23:36:05.255" v="265" actId="20577"/>
        <pc:sldMkLst>
          <pc:docMk/>
          <pc:sldMk cId="2286052027" sldId="304"/>
        </pc:sldMkLst>
        <pc:spChg chg="mod">
          <ac:chgData name="Jennifer Cheryl Edgar" userId="S::jennifer.edgar@nau.edu::7372eeec-240c-47b2-a2c4-0c25aa5006b0" providerId="AD" clId="Web-{C96C06DF-16CC-DFA5-4B1B-D5D8F0D1991D}" dt="2024-09-17T23:36:05.255" v="265" actId="20577"/>
          <ac:spMkLst>
            <pc:docMk/>
            <pc:sldMk cId="2286052027" sldId="304"/>
            <ac:spMk id="6" creationId="{71034E03-7FD8-9B71-0581-2B7AA31EC856}"/>
          </ac:spMkLst>
        </pc:spChg>
      </pc:sldChg>
    </pc:docChg>
  </pc:docChgLst>
  <pc:docChgLst>
    <pc:chgData name="Benjamin James Tushingham" userId="S::bjt252@nau.edu::108ef19f-ebfd-4959-b5e8-ba6a147ec26e" providerId="AD" clId="Web-{EFC80BC9-AD7D-FF53-7253-6F8C5A78BA71}"/>
    <pc:docChg chg="modSld">
      <pc:chgData name="Benjamin James Tushingham" userId="S::bjt252@nau.edu::108ef19f-ebfd-4959-b5e8-ba6a147ec26e" providerId="AD" clId="Web-{EFC80BC9-AD7D-FF53-7253-6F8C5A78BA71}" dt="2024-09-16T23:05:27.098" v="1" actId="20577"/>
      <pc:docMkLst>
        <pc:docMk/>
      </pc:docMkLst>
      <pc:sldChg chg="modSp">
        <pc:chgData name="Benjamin James Tushingham" userId="S::bjt252@nau.edu::108ef19f-ebfd-4959-b5e8-ba6a147ec26e" providerId="AD" clId="Web-{EFC80BC9-AD7D-FF53-7253-6F8C5A78BA71}" dt="2024-09-16T23:05:27.098" v="1" actId="20577"/>
        <pc:sldMkLst>
          <pc:docMk/>
          <pc:sldMk cId="2081209221" sldId="295"/>
        </pc:sldMkLst>
        <pc:spChg chg="mod">
          <ac:chgData name="Benjamin James Tushingham" userId="S::bjt252@nau.edu::108ef19f-ebfd-4959-b5e8-ba6a147ec26e" providerId="AD" clId="Web-{EFC80BC9-AD7D-FF53-7253-6F8C5A78BA71}" dt="2024-09-16T23:05:27.098" v="1" actId="20577"/>
          <ac:spMkLst>
            <pc:docMk/>
            <pc:sldMk cId="2081209221" sldId="295"/>
            <ac:spMk id="14" creationId="{21983116-2682-6DE5-4295-D972BC0C0861}"/>
          </ac:spMkLst>
        </pc:spChg>
      </pc:sldChg>
    </pc:docChg>
  </pc:docChgLst>
  <pc:docChgLst>
    <pc:chgData name="Jennifer Cheryl Edgar" userId="S::jennifer.edgar@nau.edu::7372eeec-240c-47b2-a2c4-0c25aa5006b0" providerId="AD" clId="Web-{9B6973A1-B37A-B48A-E5A5-62D70345E2DC}"/>
    <pc:docChg chg="modSld">
      <pc:chgData name="Jennifer Cheryl Edgar" userId="S::jennifer.edgar@nau.edu::7372eeec-240c-47b2-a2c4-0c25aa5006b0" providerId="AD" clId="Web-{9B6973A1-B37A-B48A-E5A5-62D70345E2DC}" dt="2024-09-13T16:16:52.489" v="253" actId="1076"/>
      <pc:docMkLst>
        <pc:docMk/>
      </pc:docMkLst>
      <pc:sldChg chg="modSp">
        <pc:chgData name="Jennifer Cheryl Edgar" userId="S::jennifer.edgar@nau.edu::7372eeec-240c-47b2-a2c4-0c25aa5006b0" providerId="AD" clId="Web-{9B6973A1-B37A-B48A-E5A5-62D70345E2DC}" dt="2024-09-13T16:16:52.489" v="253" actId="1076"/>
        <pc:sldMkLst>
          <pc:docMk/>
          <pc:sldMk cId="4030214077" sldId="276"/>
        </pc:sldMkLst>
        <pc:spChg chg="mod">
          <ac:chgData name="Jennifer Cheryl Edgar" userId="S::jennifer.edgar@nau.edu::7372eeec-240c-47b2-a2c4-0c25aa5006b0" providerId="AD" clId="Web-{9B6973A1-B37A-B48A-E5A5-62D70345E2DC}" dt="2024-09-13T16:16:44.552" v="252" actId="20577"/>
          <ac:spMkLst>
            <pc:docMk/>
            <pc:sldMk cId="4030214077" sldId="276"/>
            <ac:spMk id="3" creationId="{19634AD5-B5C4-48CE-98D2-8AF6FBA81DDB}"/>
          </ac:spMkLst>
        </pc:spChg>
        <pc:graphicFrameChg chg="mod modGraphic">
          <ac:chgData name="Jennifer Cheryl Edgar" userId="S::jennifer.edgar@nau.edu::7372eeec-240c-47b2-a2c4-0c25aa5006b0" providerId="AD" clId="Web-{9B6973A1-B37A-B48A-E5A5-62D70345E2DC}" dt="2024-09-13T16:15:53.722" v="214" actId="1076"/>
          <ac:graphicFrameMkLst>
            <pc:docMk/>
            <pc:sldMk cId="4030214077" sldId="276"/>
            <ac:graphicFrameMk id="5" creationId="{8510AE37-EA5A-7343-7B53-2C0AFE6EAC86}"/>
          </ac:graphicFrameMkLst>
        </pc:graphicFrameChg>
        <pc:picChg chg="mod">
          <ac:chgData name="Jennifer Cheryl Edgar" userId="S::jennifer.edgar@nau.edu::7372eeec-240c-47b2-a2c4-0c25aa5006b0" providerId="AD" clId="Web-{9B6973A1-B37A-B48A-E5A5-62D70345E2DC}" dt="2024-09-13T16:15:53.753" v="215" actId="1076"/>
          <ac:picMkLst>
            <pc:docMk/>
            <pc:sldMk cId="4030214077" sldId="276"/>
            <ac:picMk id="7" creationId="{C21C6939-2E61-3A1D-4BBC-AC177A343ECE}"/>
          </ac:picMkLst>
        </pc:picChg>
        <pc:picChg chg="mod">
          <ac:chgData name="Jennifer Cheryl Edgar" userId="S::jennifer.edgar@nau.edu::7372eeec-240c-47b2-a2c4-0c25aa5006b0" providerId="AD" clId="Web-{9B6973A1-B37A-B48A-E5A5-62D70345E2DC}" dt="2024-09-13T16:15:53.769" v="216" actId="1076"/>
          <ac:picMkLst>
            <pc:docMk/>
            <pc:sldMk cId="4030214077" sldId="276"/>
            <ac:picMk id="17" creationId="{90CE0A23-E8BC-E082-DA3C-7931F7794FCE}"/>
          </ac:picMkLst>
        </pc:picChg>
        <pc:picChg chg="mod">
          <ac:chgData name="Jennifer Cheryl Edgar" userId="S::jennifer.edgar@nau.edu::7372eeec-240c-47b2-a2c4-0c25aa5006b0" providerId="AD" clId="Web-{9B6973A1-B37A-B48A-E5A5-62D70345E2DC}" dt="2024-09-13T16:16:52.489" v="253" actId="1076"/>
          <ac:picMkLst>
            <pc:docMk/>
            <pc:sldMk cId="4030214077" sldId="276"/>
            <ac:picMk id="1026" creationId="{ECAA54D0-6B89-8DB4-DFDB-3C7679AFD67E}"/>
          </ac:picMkLst>
        </pc:picChg>
      </pc:sldChg>
    </pc:docChg>
  </pc:docChgLst>
  <pc:docChgLst>
    <pc:chgData name="Robert Quinn Ginieczki" userId="S::rqg4@nau.edu::a4f211be-b946-496a-bc6f-8e45e22b933d" providerId="AD" clId="Web-{08A7FC4C-6AC1-31AA-B3B0-1946692078E5}"/>
    <pc:docChg chg="modSld">
      <pc:chgData name="Robert Quinn Ginieczki" userId="S::rqg4@nau.edu::a4f211be-b946-496a-bc6f-8e45e22b933d" providerId="AD" clId="Web-{08A7FC4C-6AC1-31AA-B3B0-1946692078E5}" dt="2024-09-17T23:31:37.727" v="368" actId="20577"/>
      <pc:docMkLst>
        <pc:docMk/>
      </pc:docMkLst>
      <pc:sldChg chg="modSp">
        <pc:chgData name="Robert Quinn Ginieczki" userId="S::rqg4@nau.edu::a4f211be-b946-496a-bc6f-8e45e22b933d" providerId="AD" clId="Web-{08A7FC4C-6AC1-31AA-B3B0-1946692078E5}" dt="2024-09-17T23:31:37.727" v="368" actId="20577"/>
        <pc:sldMkLst>
          <pc:docMk/>
          <pc:sldMk cId="233799945" sldId="291"/>
        </pc:sldMkLst>
        <pc:graphicFrameChg chg="modGraphic">
          <ac:chgData name="Robert Quinn Ginieczki" userId="S::rqg4@nau.edu::a4f211be-b946-496a-bc6f-8e45e22b933d" providerId="AD" clId="Web-{08A7FC4C-6AC1-31AA-B3B0-1946692078E5}" dt="2024-09-17T23:31:37.727" v="368" actId="20577"/>
          <ac:graphicFrameMkLst>
            <pc:docMk/>
            <pc:sldMk cId="233799945" sldId="291"/>
            <ac:graphicFrameMk id="5" creationId="{A0811805-0F3A-C877-316C-E732DCFF11C1}"/>
          </ac:graphicFrameMkLst>
        </pc:graphicFrameChg>
      </pc:sldChg>
      <pc:sldChg chg="addSp delSp modSp">
        <pc:chgData name="Robert Quinn Ginieczki" userId="S::rqg4@nau.edu::a4f211be-b946-496a-bc6f-8e45e22b933d" providerId="AD" clId="Web-{08A7FC4C-6AC1-31AA-B3B0-1946692078E5}" dt="2024-09-17T18:24:56.196" v="308" actId="20577"/>
        <pc:sldMkLst>
          <pc:docMk/>
          <pc:sldMk cId="3302521302" sldId="306"/>
        </pc:sldMkLst>
        <pc:spChg chg="mod">
          <ac:chgData name="Robert Quinn Ginieczki" userId="S::rqg4@nau.edu::a4f211be-b946-496a-bc6f-8e45e22b933d" providerId="AD" clId="Web-{08A7FC4C-6AC1-31AA-B3B0-1946692078E5}" dt="2024-09-17T18:21:20.424" v="301" actId="20577"/>
          <ac:spMkLst>
            <pc:docMk/>
            <pc:sldMk cId="3302521302" sldId="306"/>
            <ac:spMk id="3" creationId="{A598EB31-9BF2-AA68-34CC-9BBD6A025F17}"/>
          </ac:spMkLst>
        </pc:spChg>
        <pc:spChg chg="add mod">
          <ac:chgData name="Robert Quinn Ginieczki" userId="S::rqg4@nau.edu::a4f211be-b946-496a-bc6f-8e45e22b933d" providerId="AD" clId="Web-{08A7FC4C-6AC1-31AA-B3B0-1946692078E5}" dt="2024-09-17T18:20:53.564" v="291" actId="1076"/>
          <ac:spMkLst>
            <pc:docMk/>
            <pc:sldMk cId="3302521302" sldId="306"/>
            <ac:spMk id="8" creationId="{B07C3AB2-2908-68B0-DA13-B81E768464E8}"/>
          </ac:spMkLst>
        </pc:spChg>
        <pc:spChg chg="add mod">
          <ac:chgData name="Robert Quinn Ginieczki" userId="S::rqg4@nau.edu::a4f211be-b946-496a-bc6f-8e45e22b933d" providerId="AD" clId="Web-{08A7FC4C-6AC1-31AA-B3B0-1946692078E5}" dt="2024-09-17T18:17:22.136" v="273" actId="1076"/>
          <ac:spMkLst>
            <pc:docMk/>
            <pc:sldMk cId="3302521302" sldId="306"/>
            <ac:spMk id="9" creationId="{83E097F7-37BF-867A-02E9-A3FAB7B74070}"/>
          </ac:spMkLst>
        </pc:spChg>
        <pc:spChg chg="mod">
          <ac:chgData name="Robert Quinn Ginieczki" userId="S::rqg4@nau.edu::a4f211be-b946-496a-bc6f-8e45e22b933d" providerId="AD" clId="Web-{08A7FC4C-6AC1-31AA-B3B0-1946692078E5}" dt="2024-09-17T18:21:51.785" v="304" actId="1076"/>
          <ac:spMkLst>
            <pc:docMk/>
            <pc:sldMk cId="3302521302" sldId="306"/>
            <ac:spMk id="17" creationId="{04AD02C6-5D6A-F44C-D227-21858E328621}"/>
          </ac:spMkLst>
        </pc:spChg>
        <pc:spChg chg="mod">
          <ac:chgData name="Robert Quinn Ginieczki" userId="S::rqg4@nau.edu::a4f211be-b946-496a-bc6f-8e45e22b933d" providerId="AD" clId="Web-{08A7FC4C-6AC1-31AA-B3B0-1946692078E5}" dt="2024-09-17T18:24:56.196" v="308" actId="20577"/>
          <ac:spMkLst>
            <pc:docMk/>
            <pc:sldMk cId="3302521302" sldId="306"/>
            <ac:spMk id="18" creationId="{C1CC47F3-50A5-C9FF-32F7-A5C0E5A39F88}"/>
          </ac:spMkLst>
        </pc:spChg>
        <pc:picChg chg="mod">
          <ac:chgData name="Robert Quinn Ginieczki" userId="S::rqg4@nau.edu::a4f211be-b946-496a-bc6f-8e45e22b933d" providerId="AD" clId="Web-{08A7FC4C-6AC1-31AA-B3B0-1946692078E5}" dt="2024-09-17T18:16:38.838" v="242" actId="1076"/>
          <ac:picMkLst>
            <pc:docMk/>
            <pc:sldMk cId="3302521302" sldId="306"/>
            <ac:picMk id="4" creationId="{BAF91F3E-7C3C-7D31-D7B9-6E5B77B17E12}"/>
          </ac:picMkLst>
        </pc:picChg>
      </pc:sldChg>
    </pc:docChg>
  </pc:docChgLst>
  <pc:docChgLst>
    <pc:chgData name="Noah Daniel Dilworth" userId="S::ndd49@nau.edu::298229d6-6c02-4552-a536-47f0e7bdffe7" providerId="AD" clId="Web-{823E1EC5-DC66-42BF-9AA5-50C46CBD6C96}"/>
    <pc:docChg chg="modSld">
      <pc:chgData name="Noah Daniel Dilworth" userId="S::ndd49@nau.edu::298229d6-6c02-4552-a536-47f0e7bdffe7" providerId="AD" clId="Web-{823E1EC5-DC66-42BF-9AA5-50C46CBD6C96}" dt="2024-09-15T22:29:32.274" v="3106" actId="1076"/>
      <pc:docMkLst>
        <pc:docMk/>
      </pc:docMkLst>
      <pc:sldChg chg="addSp delSp modSp">
        <pc:chgData name="Noah Daniel Dilworth" userId="S::ndd49@nau.edu::298229d6-6c02-4552-a536-47f0e7bdffe7" providerId="AD" clId="Web-{823E1EC5-DC66-42BF-9AA5-50C46CBD6C96}" dt="2024-09-15T22:29:32.274" v="3106" actId="1076"/>
        <pc:sldMkLst>
          <pc:docMk/>
          <pc:sldMk cId="3932187777" sldId="281"/>
        </pc:sldMkLst>
        <pc:spChg chg="add del mod">
          <ac:chgData name="Noah Daniel Dilworth" userId="S::ndd49@nau.edu::298229d6-6c02-4552-a536-47f0e7bdffe7" providerId="AD" clId="Web-{823E1EC5-DC66-42BF-9AA5-50C46CBD6C96}" dt="2024-09-15T22:25:01.109" v="2979" actId="20577"/>
          <ac:spMkLst>
            <pc:docMk/>
            <pc:sldMk cId="3932187777" sldId="281"/>
            <ac:spMk id="3" creationId="{C6548461-EE6C-DBF4-B5C3-E64BE24AE4F7}"/>
          </ac:spMkLst>
        </pc:spChg>
        <pc:spChg chg="mod">
          <ac:chgData name="Noah Daniel Dilworth" userId="S::ndd49@nau.edu::298229d6-6c02-4552-a536-47f0e7bdffe7" providerId="AD" clId="Web-{823E1EC5-DC66-42BF-9AA5-50C46CBD6C96}" dt="2024-09-15T22:29:00.320" v="3098" actId="20577"/>
          <ac:spMkLst>
            <pc:docMk/>
            <pc:sldMk cId="3932187777" sldId="281"/>
            <ac:spMk id="9" creationId="{D97150B6-0DCC-5850-0A95-8FC9199D6A9F}"/>
          </ac:spMkLst>
        </pc:spChg>
        <pc:graphicFrameChg chg="add mod modGraphic">
          <ac:chgData name="Noah Daniel Dilworth" userId="S::ndd49@nau.edu::298229d6-6c02-4552-a536-47f0e7bdffe7" providerId="AD" clId="Web-{823E1EC5-DC66-42BF-9AA5-50C46CBD6C96}" dt="2024-09-15T22:29:32.274" v="3106" actId="1076"/>
          <ac:graphicFrameMkLst>
            <pc:docMk/>
            <pc:sldMk cId="3932187777" sldId="281"/>
            <ac:graphicFrameMk id="27" creationId="{D294F597-FC08-4E66-1E74-6BD59EE0DE8A}"/>
          </ac:graphicFrameMkLst>
        </pc:graphicFrameChg>
      </pc:sldChg>
      <pc:sldChg chg="modSp">
        <pc:chgData name="Noah Daniel Dilworth" userId="S::ndd49@nau.edu::298229d6-6c02-4552-a536-47f0e7bdffe7" providerId="AD" clId="Web-{823E1EC5-DC66-42BF-9AA5-50C46CBD6C96}" dt="2024-09-15T22:23:51.481" v="2913" actId="20577"/>
        <pc:sldMkLst>
          <pc:docMk/>
          <pc:sldMk cId="2248242812" sldId="305"/>
        </pc:sldMkLst>
        <pc:spChg chg="mod">
          <ac:chgData name="Noah Daniel Dilworth" userId="S::ndd49@nau.edu::298229d6-6c02-4552-a536-47f0e7bdffe7" providerId="AD" clId="Web-{823E1EC5-DC66-42BF-9AA5-50C46CBD6C96}" dt="2024-09-15T22:23:51.481" v="2913" actId="20577"/>
          <ac:spMkLst>
            <pc:docMk/>
            <pc:sldMk cId="2248242812" sldId="305"/>
            <ac:spMk id="3" creationId="{99B4CCE7-D456-FB15-28D8-1A74E6514198}"/>
          </ac:spMkLst>
        </pc:spChg>
      </pc:sldChg>
    </pc:docChg>
  </pc:docChgLst>
  <pc:docChgLst>
    <pc:chgData name="Jennifer Cheryl Edgar" userId="S::jennifer.edgar@nau.edu::7372eeec-240c-47b2-a2c4-0c25aa5006b0" providerId="AD" clId="Web-{97B74F23-E9A2-197F-3BE9-B32BD8D51ECB}"/>
    <pc:docChg chg="modSld">
      <pc:chgData name="Jennifer Cheryl Edgar" userId="S::jennifer.edgar@nau.edu::7372eeec-240c-47b2-a2c4-0c25aa5006b0" providerId="AD" clId="Web-{97B74F23-E9A2-197F-3BE9-B32BD8D51ECB}" dt="2024-09-11T00:45:55.611" v="43" actId="14100"/>
      <pc:docMkLst>
        <pc:docMk/>
      </pc:docMkLst>
      <pc:sldChg chg="modSp">
        <pc:chgData name="Jennifer Cheryl Edgar" userId="S::jennifer.edgar@nau.edu::7372eeec-240c-47b2-a2c4-0c25aa5006b0" providerId="AD" clId="Web-{97B74F23-E9A2-197F-3BE9-B32BD8D51ECB}" dt="2024-09-11T00:45:55.611" v="43" actId="14100"/>
        <pc:sldMkLst>
          <pc:docMk/>
          <pc:sldMk cId="1586533408" sldId="277"/>
        </pc:sldMkLst>
        <pc:spChg chg="mod">
          <ac:chgData name="Jennifer Cheryl Edgar" userId="S::jennifer.edgar@nau.edu::7372eeec-240c-47b2-a2c4-0c25aa5006b0" providerId="AD" clId="Web-{97B74F23-E9A2-197F-3BE9-B32BD8D51ECB}" dt="2024-09-11T00:45:55.611" v="43" actId="14100"/>
          <ac:spMkLst>
            <pc:docMk/>
            <pc:sldMk cId="1586533408" sldId="277"/>
            <ac:spMk id="2" creationId="{3C9ED96B-9CE6-4F3F-B1B2-A3B9458B04D4}"/>
          </ac:spMkLst>
        </pc:spChg>
        <pc:spChg chg="mod">
          <ac:chgData name="Jennifer Cheryl Edgar" userId="S::jennifer.edgar@nau.edu::7372eeec-240c-47b2-a2c4-0c25aa5006b0" providerId="AD" clId="Web-{97B74F23-E9A2-197F-3BE9-B32BD8D51ECB}" dt="2024-09-11T00:43:17.240" v="0" actId="20577"/>
          <ac:spMkLst>
            <pc:docMk/>
            <pc:sldMk cId="1586533408" sldId="277"/>
            <ac:spMk id="3" creationId="{359DBDAB-C494-4B47-9CAC-5E1C42F9263F}"/>
          </ac:spMkLst>
        </pc:spChg>
      </pc:sldChg>
    </pc:docChg>
  </pc:docChgLst>
  <pc:docChgLst>
    <pc:chgData name="Noah Daniel Dilworth" userId="S::ndd49@nau.edu::298229d6-6c02-4552-a536-47f0e7bdffe7" providerId="AD" clId="Web-{1A23DBDD-D4A5-409F-9E22-8CDA98FC433D}"/>
    <pc:docChg chg="modSld">
      <pc:chgData name="Noah Daniel Dilworth" userId="S::ndd49@nau.edu::298229d6-6c02-4552-a536-47f0e7bdffe7" providerId="AD" clId="Web-{1A23DBDD-D4A5-409F-9E22-8CDA98FC433D}" dt="2024-09-18T01:27:22.179" v="4" actId="20577"/>
      <pc:docMkLst>
        <pc:docMk/>
      </pc:docMkLst>
      <pc:sldChg chg="modSp">
        <pc:chgData name="Noah Daniel Dilworth" userId="S::ndd49@nau.edu::298229d6-6c02-4552-a536-47f0e7bdffe7" providerId="AD" clId="Web-{1A23DBDD-D4A5-409F-9E22-8CDA98FC433D}" dt="2024-09-17T23:46:47.035" v="1"/>
        <pc:sldMkLst>
          <pc:docMk/>
          <pc:sldMk cId="3932187777" sldId="281"/>
        </pc:sldMkLst>
        <pc:graphicFrameChg chg="modGraphic">
          <ac:chgData name="Noah Daniel Dilworth" userId="S::ndd49@nau.edu::298229d6-6c02-4552-a536-47f0e7bdffe7" providerId="AD" clId="Web-{1A23DBDD-D4A5-409F-9E22-8CDA98FC433D}" dt="2024-09-17T23:46:47.035" v="1"/>
          <ac:graphicFrameMkLst>
            <pc:docMk/>
            <pc:sldMk cId="3932187777" sldId="281"/>
            <ac:graphicFrameMk id="27" creationId="{D294F597-FC08-4E66-1E74-6BD59EE0DE8A}"/>
          </ac:graphicFrameMkLst>
        </pc:graphicFrameChg>
      </pc:sldChg>
      <pc:sldChg chg="modSp">
        <pc:chgData name="Noah Daniel Dilworth" userId="S::ndd49@nau.edu::298229d6-6c02-4552-a536-47f0e7bdffe7" providerId="AD" clId="Web-{1A23DBDD-D4A5-409F-9E22-8CDA98FC433D}" dt="2024-09-17T23:51:02.053" v="3" actId="1076"/>
        <pc:sldMkLst>
          <pc:docMk/>
          <pc:sldMk cId="4077224901" sldId="292"/>
        </pc:sldMkLst>
        <pc:spChg chg="mod">
          <ac:chgData name="Noah Daniel Dilworth" userId="S::ndd49@nau.edu::298229d6-6c02-4552-a536-47f0e7bdffe7" providerId="AD" clId="Web-{1A23DBDD-D4A5-409F-9E22-8CDA98FC433D}" dt="2024-09-17T23:51:02.053" v="3" actId="1076"/>
          <ac:spMkLst>
            <pc:docMk/>
            <pc:sldMk cId="4077224901" sldId="292"/>
            <ac:spMk id="14" creationId="{21983116-2682-6DE5-4295-D972BC0C0861}"/>
          </ac:spMkLst>
        </pc:spChg>
      </pc:sldChg>
      <pc:sldChg chg="modSp">
        <pc:chgData name="Noah Daniel Dilworth" userId="S::ndd49@nau.edu::298229d6-6c02-4552-a536-47f0e7bdffe7" providerId="AD" clId="Web-{1A23DBDD-D4A5-409F-9E22-8CDA98FC433D}" dt="2024-09-18T01:27:22.179" v="4" actId="20577"/>
        <pc:sldMkLst>
          <pc:docMk/>
          <pc:sldMk cId="2248242812" sldId="305"/>
        </pc:sldMkLst>
        <pc:spChg chg="mod">
          <ac:chgData name="Noah Daniel Dilworth" userId="S::ndd49@nau.edu::298229d6-6c02-4552-a536-47f0e7bdffe7" providerId="AD" clId="Web-{1A23DBDD-D4A5-409F-9E22-8CDA98FC433D}" dt="2024-09-18T01:27:22.179" v="4" actId="20577"/>
          <ac:spMkLst>
            <pc:docMk/>
            <pc:sldMk cId="2248242812" sldId="305"/>
            <ac:spMk id="14" creationId="{21983116-2682-6DE5-4295-D972BC0C0861}"/>
          </ac:spMkLst>
        </pc:spChg>
      </pc:sldChg>
    </pc:docChg>
  </pc:docChgLst>
  <pc:docChgLst>
    <pc:chgData name="Noah Daniel Dilworth" userId="S::ndd49@nau.edu::298229d6-6c02-4552-a536-47f0e7bdffe7" providerId="AD" clId="Web-{13E1C63F-E677-41EE-AFF5-A239614FEE10}"/>
    <pc:docChg chg="modSld">
      <pc:chgData name="Noah Daniel Dilworth" userId="S::ndd49@nau.edu::298229d6-6c02-4552-a536-47f0e7bdffe7" providerId="AD" clId="Web-{13E1C63F-E677-41EE-AFF5-A239614FEE10}" dt="2024-09-13T16:16:59.632" v="51" actId="20577"/>
      <pc:docMkLst>
        <pc:docMk/>
      </pc:docMkLst>
      <pc:sldChg chg="modSp">
        <pc:chgData name="Noah Daniel Dilworth" userId="S::ndd49@nau.edu::298229d6-6c02-4552-a536-47f0e7bdffe7" providerId="AD" clId="Web-{13E1C63F-E677-41EE-AFF5-A239614FEE10}" dt="2024-09-13T16:16:59.632" v="51" actId="20577"/>
        <pc:sldMkLst>
          <pc:docMk/>
          <pc:sldMk cId="4030214077" sldId="276"/>
        </pc:sldMkLst>
        <pc:spChg chg="mod">
          <ac:chgData name="Noah Daniel Dilworth" userId="S::ndd49@nau.edu::298229d6-6c02-4552-a536-47f0e7bdffe7" providerId="AD" clId="Web-{13E1C63F-E677-41EE-AFF5-A239614FEE10}" dt="2024-09-13T16:16:59.632" v="51" actId="20577"/>
          <ac:spMkLst>
            <pc:docMk/>
            <pc:sldMk cId="4030214077" sldId="276"/>
            <ac:spMk id="3" creationId="{19634AD5-B5C4-48CE-98D2-8AF6FBA81DDB}"/>
          </ac:spMkLst>
        </pc:spChg>
        <pc:spChg chg="mod">
          <ac:chgData name="Noah Daniel Dilworth" userId="S::ndd49@nau.edu::298229d6-6c02-4552-a536-47f0e7bdffe7" providerId="AD" clId="Web-{13E1C63F-E677-41EE-AFF5-A239614FEE10}" dt="2024-09-13T16:03:51.350" v="3" actId="20577"/>
          <ac:spMkLst>
            <pc:docMk/>
            <pc:sldMk cId="4030214077" sldId="276"/>
            <ac:spMk id="4" creationId="{6DD47026-0552-C5E5-ABBE-FF13499C40A6}"/>
          </ac:spMkLst>
        </pc:spChg>
      </pc:sldChg>
      <pc:sldChg chg="modSp">
        <pc:chgData name="Noah Daniel Dilworth" userId="S::ndd49@nau.edu::298229d6-6c02-4552-a536-47f0e7bdffe7" providerId="AD" clId="Web-{13E1C63F-E677-41EE-AFF5-A239614FEE10}" dt="2024-09-13T16:04:11.382" v="16" actId="20577"/>
        <pc:sldMkLst>
          <pc:docMk/>
          <pc:sldMk cId="3932187777" sldId="281"/>
        </pc:sldMkLst>
        <pc:spChg chg="mod">
          <ac:chgData name="Noah Daniel Dilworth" userId="S::ndd49@nau.edu::298229d6-6c02-4552-a536-47f0e7bdffe7" providerId="AD" clId="Web-{13E1C63F-E677-41EE-AFF5-A239614FEE10}" dt="2024-09-13T16:04:11.382" v="16" actId="20577"/>
          <ac:spMkLst>
            <pc:docMk/>
            <pc:sldMk cId="3932187777" sldId="281"/>
            <ac:spMk id="3" creationId="{C6548461-EE6C-DBF4-B5C3-E64BE24AE4F7}"/>
          </ac:spMkLst>
        </pc:spChg>
      </pc:sldChg>
      <pc:sldChg chg="modSp">
        <pc:chgData name="Noah Daniel Dilworth" userId="S::ndd49@nau.edu::298229d6-6c02-4552-a536-47f0e7bdffe7" providerId="AD" clId="Web-{13E1C63F-E677-41EE-AFF5-A239614FEE10}" dt="2024-09-13T16:04:34.476" v="26" actId="20577"/>
        <pc:sldMkLst>
          <pc:docMk/>
          <pc:sldMk cId="3834649000" sldId="283"/>
        </pc:sldMkLst>
        <pc:spChg chg="mod">
          <ac:chgData name="Noah Daniel Dilworth" userId="S::ndd49@nau.edu::298229d6-6c02-4552-a536-47f0e7bdffe7" providerId="AD" clId="Web-{13E1C63F-E677-41EE-AFF5-A239614FEE10}" dt="2024-09-13T16:04:34.476" v="26" actId="20577"/>
          <ac:spMkLst>
            <pc:docMk/>
            <pc:sldMk cId="3834649000" sldId="283"/>
            <ac:spMk id="6" creationId="{A893969D-4483-7C3C-4298-25F964A89AF6}"/>
          </ac:spMkLst>
        </pc:spChg>
      </pc:sldChg>
      <pc:sldChg chg="modSp">
        <pc:chgData name="Noah Daniel Dilworth" userId="S::ndd49@nau.edu::298229d6-6c02-4552-a536-47f0e7bdffe7" providerId="AD" clId="Web-{13E1C63F-E677-41EE-AFF5-A239614FEE10}" dt="2024-09-13T16:04:51.835" v="38" actId="20577"/>
        <pc:sldMkLst>
          <pc:docMk/>
          <pc:sldMk cId="1588748203" sldId="284"/>
        </pc:sldMkLst>
        <pc:spChg chg="mod">
          <ac:chgData name="Noah Daniel Dilworth" userId="S::ndd49@nau.edu::298229d6-6c02-4552-a536-47f0e7bdffe7" providerId="AD" clId="Web-{13E1C63F-E677-41EE-AFF5-A239614FEE10}" dt="2024-09-13T16:04:51.835" v="38" actId="20577"/>
          <ac:spMkLst>
            <pc:docMk/>
            <pc:sldMk cId="1588748203" sldId="284"/>
            <ac:spMk id="4" creationId="{3789BE5B-3C98-A724-9BF3-F8891B1A0ECF}"/>
          </ac:spMkLst>
        </pc:spChg>
      </pc:sldChg>
      <pc:sldChg chg="modSp">
        <pc:chgData name="Noah Daniel Dilworth" userId="S::ndd49@nau.edu::298229d6-6c02-4552-a536-47f0e7bdffe7" providerId="AD" clId="Web-{13E1C63F-E677-41EE-AFF5-A239614FEE10}" dt="2024-09-13T16:04:57.117" v="41" actId="20577"/>
        <pc:sldMkLst>
          <pc:docMk/>
          <pc:sldMk cId="2614684967" sldId="285"/>
        </pc:sldMkLst>
        <pc:spChg chg="mod">
          <ac:chgData name="Noah Daniel Dilworth" userId="S::ndd49@nau.edu::298229d6-6c02-4552-a536-47f0e7bdffe7" providerId="AD" clId="Web-{13E1C63F-E677-41EE-AFF5-A239614FEE10}" dt="2024-09-13T16:04:57.117" v="41" actId="20577"/>
          <ac:spMkLst>
            <pc:docMk/>
            <pc:sldMk cId="2614684967" sldId="285"/>
            <ac:spMk id="3" creationId="{E26F9862-9267-2E9A-3D33-F8C9B2CBD26C}"/>
          </ac:spMkLst>
        </pc:spChg>
      </pc:sldChg>
      <pc:sldChg chg="modSp">
        <pc:chgData name="Noah Daniel Dilworth" userId="S::ndd49@nau.edu::298229d6-6c02-4552-a536-47f0e7bdffe7" providerId="AD" clId="Web-{13E1C63F-E677-41EE-AFF5-A239614FEE10}" dt="2024-09-13T16:04:39.632" v="29" actId="20577"/>
        <pc:sldMkLst>
          <pc:docMk/>
          <pc:sldMk cId="2873475671" sldId="287"/>
        </pc:sldMkLst>
      </pc:sldChg>
      <pc:sldChg chg="modSp">
        <pc:chgData name="Noah Daniel Dilworth" userId="S::ndd49@nau.edu::298229d6-6c02-4552-a536-47f0e7bdffe7" providerId="AD" clId="Web-{13E1C63F-E677-41EE-AFF5-A239614FEE10}" dt="2024-09-13T16:04:44.101" v="32" actId="20577"/>
        <pc:sldMkLst>
          <pc:docMk/>
          <pc:sldMk cId="3817340203" sldId="288"/>
        </pc:sldMkLst>
        <pc:spChg chg="mod">
          <ac:chgData name="Noah Daniel Dilworth" userId="S::ndd49@nau.edu::298229d6-6c02-4552-a536-47f0e7bdffe7" providerId="AD" clId="Web-{13E1C63F-E677-41EE-AFF5-A239614FEE10}" dt="2024-09-13T16:04:44.101" v="32" actId="20577"/>
          <ac:spMkLst>
            <pc:docMk/>
            <pc:sldMk cId="3817340203" sldId="288"/>
            <ac:spMk id="6" creationId="{0805A922-CFBD-CBB7-8866-87089FF12C5F}"/>
          </ac:spMkLst>
        </pc:spChg>
      </pc:sldChg>
      <pc:sldChg chg="modSp">
        <pc:chgData name="Noah Daniel Dilworth" userId="S::ndd49@nau.edu::298229d6-6c02-4552-a536-47f0e7bdffe7" providerId="AD" clId="Web-{13E1C63F-E677-41EE-AFF5-A239614FEE10}" dt="2024-09-13T16:04:47.710" v="34" actId="20577"/>
        <pc:sldMkLst>
          <pc:docMk/>
          <pc:sldMk cId="366447197" sldId="290"/>
        </pc:sldMkLst>
        <pc:spChg chg="mod">
          <ac:chgData name="Noah Daniel Dilworth" userId="S::ndd49@nau.edu::298229d6-6c02-4552-a536-47f0e7bdffe7" providerId="AD" clId="Web-{13E1C63F-E677-41EE-AFF5-A239614FEE10}" dt="2024-09-13T16:04:47.710" v="34" actId="20577"/>
          <ac:spMkLst>
            <pc:docMk/>
            <pc:sldMk cId="366447197" sldId="290"/>
            <ac:spMk id="6" creationId="{71034E03-7FD8-9B71-0581-2B7AA31EC856}"/>
          </ac:spMkLst>
        </pc:spChg>
      </pc:sldChg>
      <pc:sldChg chg="modSp">
        <pc:chgData name="Noah Daniel Dilworth" userId="S::ndd49@nau.edu::298229d6-6c02-4552-a536-47f0e7bdffe7" providerId="AD" clId="Web-{13E1C63F-E677-41EE-AFF5-A239614FEE10}" dt="2024-09-13T16:04:08.085" v="13" actId="20577"/>
        <pc:sldMkLst>
          <pc:docMk/>
          <pc:sldMk cId="233799945" sldId="291"/>
        </pc:sldMkLst>
        <pc:spChg chg="mod">
          <ac:chgData name="Noah Daniel Dilworth" userId="S::ndd49@nau.edu::298229d6-6c02-4552-a536-47f0e7bdffe7" providerId="AD" clId="Web-{13E1C63F-E677-41EE-AFF5-A239614FEE10}" dt="2024-09-13T16:04:08.085" v="13" actId="20577"/>
          <ac:spMkLst>
            <pc:docMk/>
            <pc:sldMk cId="233799945" sldId="291"/>
            <ac:spMk id="3" creationId="{2B30671D-A75D-60EA-2A56-1117A46255DA}"/>
          </ac:spMkLst>
        </pc:spChg>
      </pc:sldChg>
      <pc:sldChg chg="modSp">
        <pc:chgData name="Noah Daniel Dilworth" userId="S::ndd49@nau.edu::298229d6-6c02-4552-a536-47f0e7bdffe7" providerId="AD" clId="Web-{13E1C63F-E677-41EE-AFF5-A239614FEE10}" dt="2024-09-13T16:04:15.522" v="18" actId="20577"/>
        <pc:sldMkLst>
          <pc:docMk/>
          <pc:sldMk cId="4077224901" sldId="292"/>
        </pc:sldMkLst>
        <pc:spChg chg="mod">
          <ac:chgData name="Noah Daniel Dilworth" userId="S::ndd49@nau.edu::298229d6-6c02-4552-a536-47f0e7bdffe7" providerId="AD" clId="Web-{13E1C63F-E677-41EE-AFF5-A239614FEE10}" dt="2024-09-13T16:04:15.522" v="18" actId="20577"/>
          <ac:spMkLst>
            <pc:docMk/>
            <pc:sldMk cId="4077224901" sldId="292"/>
            <ac:spMk id="3" creationId="{8F95F511-3557-515A-6A27-A50D7239DFB9}"/>
          </ac:spMkLst>
        </pc:spChg>
      </pc:sldChg>
      <pc:sldChg chg="modSp">
        <pc:chgData name="Noah Daniel Dilworth" userId="S::ndd49@nau.edu::298229d6-6c02-4552-a536-47f0e7bdffe7" providerId="AD" clId="Web-{13E1C63F-E677-41EE-AFF5-A239614FEE10}" dt="2024-09-13T16:04:30.257" v="24" actId="20577"/>
        <pc:sldMkLst>
          <pc:docMk/>
          <pc:sldMk cId="2081209221" sldId="295"/>
        </pc:sldMkLst>
        <pc:spChg chg="mod">
          <ac:chgData name="Noah Daniel Dilworth" userId="S::ndd49@nau.edu::298229d6-6c02-4552-a536-47f0e7bdffe7" providerId="AD" clId="Web-{13E1C63F-E677-41EE-AFF5-A239614FEE10}" dt="2024-09-13T16:04:30.257" v="24" actId="20577"/>
          <ac:spMkLst>
            <pc:docMk/>
            <pc:sldMk cId="2081209221" sldId="295"/>
            <ac:spMk id="3" creationId="{99B4CCE7-D456-FB15-28D8-1A74E6514198}"/>
          </ac:spMkLst>
        </pc:spChg>
      </pc:sldChg>
      <pc:sldChg chg="modSp">
        <pc:chgData name="Noah Daniel Dilworth" userId="S::ndd49@nau.edu::298229d6-6c02-4552-a536-47f0e7bdffe7" providerId="AD" clId="Web-{13E1C63F-E677-41EE-AFF5-A239614FEE10}" dt="2024-09-13T16:04:26.429" v="22" actId="20577"/>
        <pc:sldMkLst>
          <pc:docMk/>
          <pc:sldMk cId="934275797" sldId="296"/>
        </pc:sldMkLst>
        <pc:spChg chg="mod">
          <ac:chgData name="Noah Daniel Dilworth" userId="S::ndd49@nau.edu::298229d6-6c02-4552-a536-47f0e7bdffe7" providerId="AD" clId="Web-{13E1C63F-E677-41EE-AFF5-A239614FEE10}" dt="2024-09-13T16:04:26.429" v="22" actId="20577"/>
          <ac:spMkLst>
            <pc:docMk/>
            <pc:sldMk cId="934275797" sldId="296"/>
            <ac:spMk id="3" creationId="{DBD5CC64-5B8A-37A1-2BEE-D241FD86910E}"/>
          </ac:spMkLst>
        </pc:spChg>
      </pc:sldChg>
      <pc:sldChg chg="modSp">
        <pc:chgData name="Noah Daniel Dilworth" userId="S::ndd49@nau.edu::298229d6-6c02-4552-a536-47f0e7bdffe7" providerId="AD" clId="Web-{13E1C63F-E677-41EE-AFF5-A239614FEE10}" dt="2024-09-13T16:03:54.647" v="5" actId="20577"/>
        <pc:sldMkLst>
          <pc:docMk/>
          <pc:sldMk cId="2988708668" sldId="303"/>
        </pc:sldMkLst>
        <pc:spChg chg="mod">
          <ac:chgData name="Noah Daniel Dilworth" userId="S::ndd49@nau.edu::298229d6-6c02-4552-a536-47f0e7bdffe7" providerId="AD" clId="Web-{13E1C63F-E677-41EE-AFF5-A239614FEE10}" dt="2024-09-13T16:03:54.647" v="5" actId="20577"/>
          <ac:spMkLst>
            <pc:docMk/>
            <pc:sldMk cId="2988708668" sldId="303"/>
            <ac:spMk id="3" creationId="{883B986B-13E8-EDCE-8551-668674A484D8}"/>
          </ac:spMkLst>
        </pc:spChg>
      </pc:sldChg>
    </pc:docChg>
  </pc:docChgLst>
  <pc:docChgLst>
    <pc:chgData name="Noah Daniel Dilworth" userId="S::ndd49@nau.edu::298229d6-6c02-4552-a536-47f0e7bdffe7" providerId="AD" clId="Web-{95E2D0E2-8892-4432-8293-5671C2B79F29}"/>
    <pc:docChg chg="modSld">
      <pc:chgData name="Noah Daniel Dilworth" userId="S::ndd49@nau.edu::298229d6-6c02-4552-a536-47f0e7bdffe7" providerId="AD" clId="Web-{95E2D0E2-8892-4432-8293-5671C2B79F29}" dt="2024-09-16T01:01:44.344" v="18" actId="20577"/>
      <pc:docMkLst>
        <pc:docMk/>
      </pc:docMkLst>
      <pc:sldChg chg="addSp delSp modSp">
        <pc:chgData name="Noah Daniel Dilworth" userId="S::ndd49@nau.edu::298229d6-6c02-4552-a536-47f0e7bdffe7" providerId="AD" clId="Web-{95E2D0E2-8892-4432-8293-5671C2B79F29}" dt="2024-09-16T01:01:44.344" v="18" actId="20577"/>
        <pc:sldMkLst>
          <pc:docMk/>
          <pc:sldMk cId="2286052027" sldId="304"/>
        </pc:sldMkLst>
        <pc:spChg chg="mod">
          <ac:chgData name="Noah Daniel Dilworth" userId="S::ndd49@nau.edu::298229d6-6c02-4552-a536-47f0e7bdffe7" providerId="AD" clId="Web-{95E2D0E2-8892-4432-8293-5671C2B79F29}" dt="2024-09-16T01:01:44.344" v="18" actId="20577"/>
          <ac:spMkLst>
            <pc:docMk/>
            <pc:sldMk cId="2286052027" sldId="304"/>
            <ac:spMk id="3" creationId="{724AC022-135E-A5B9-614B-70EF2D4E5FFA}"/>
          </ac:spMkLst>
        </pc:spChg>
        <pc:spChg chg="mod">
          <ac:chgData name="Noah Daniel Dilworth" userId="S::ndd49@nau.edu::298229d6-6c02-4552-a536-47f0e7bdffe7" providerId="AD" clId="Web-{95E2D0E2-8892-4432-8293-5671C2B79F29}" dt="2024-09-16T00:09:10.203" v="6" actId="20577"/>
          <ac:spMkLst>
            <pc:docMk/>
            <pc:sldMk cId="2286052027" sldId="304"/>
            <ac:spMk id="7" creationId="{FE2C48D2-A01D-0C15-4963-925E91F694C7}"/>
          </ac:spMkLst>
        </pc:spChg>
        <pc:picChg chg="add mod">
          <ac:chgData name="Noah Daniel Dilworth" userId="S::ndd49@nau.edu::298229d6-6c02-4552-a536-47f0e7bdffe7" providerId="AD" clId="Web-{95E2D0E2-8892-4432-8293-5671C2B79F29}" dt="2024-09-16T00:12:29.762" v="15" actId="1076"/>
          <ac:picMkLst>
            <pc:docMk/>
            <pc:sldMk cId="2286052027" sldId="304"/>
            <ac:picMk id="4" creationId="{0F490A6B-EBFA-AE86-1F87-E405F2B25A30}"/>
          </ac:picMkLst>
        </pc:picChg>
      </pc:sldChg>
    </pc:docChg>
  </pc:docChgLst>
  <pc:docChgLst>
    <pc:chgData name="Robert Quinn Ginieczki" userId="S::rqg4@nau.edu::a4f211be-b946-496a-bc6f-8e45e22b933d" providerId="AD" clId="Web-{BF4BC232-E10A-526A-10DA-35ED1CD83FB3}"/>
    <pc:docChg chg="addSld modSld">
      <pc:chgData name="Robert Quinn Ginieczki" userId="S::rqg4@nau.edu::a4f211be-b946-496a-bc6f-8e45e22b933d" providerId="AD" clId="Web-{BF4BC232-E10A-526A-10DA-35ED1CD83FB3}" dt="2024-09-16T03:26:21.536" v="2631" actId="20577"/>
      <pc:docMkLst>
        <pc:docMk/>
      </pc:docMkLst>
      <pc:sldChg chg="modSp">
        <pc:chgData name="Robert Quinn Ginieczki" userId="S::rqg4@nau.edu::a4f211be-b946-496a-bc6f-8e45e22b933d" providerId="AD" clId="Web-{BF4BC232-E10A-526A-10DA-35ED1CD83FB3}" dt="2024-09-15T20:42:21.936" v="114" actId="14100"/>
        <pc:sldMkLst>
          <pc:docMk/>
          <pc:sldMk cId="4030214077" sldId="276"/>
        </pc:sldMkLst>
        <pc:spChg chg="mod">
          <ac:chgData name="Robert Quinn Ginieczki" userId="S::rqg4@nau.edu::a4f211be-b946-496a-bc6f-8e45e22b933d" providerId="AD" clId="Web-{BF4BC232-E10A-526A-10DA-35ED1CD83FB3}" dt="2024-09-15T20:40:46.816" v="79" actId="20577"/>
          <ac:spMkLst>
            <pc:docMk/>
            <pc:sldMk cId="4030214077" sldId="276"/>
            <ac:spMk id="3" creationId="{19634AD5-B5C4-48CE-98D2-8AF6FBA81DDB}"/>
          </ac:spMkLst>
        </pc:spChg>
        <pc:spChg chg="mod">
          <ac:chgData name="Robert Quinn Ginieczki" userId="S::rqg4@nau.edu::a4f211be-b946-496a-bc6f-8e45e22b933d" providerId="AD" clId="Web-{BF4BC232-E10A-526A-10DA-35ED1CD83FB3}" dt="2024-09-15T20:42:21.936" v="114" actId="14100"/>
          <ac:spMkLst>
            <pc:docMk/>
            <pc:sldMk cId="4030214077" sldId="276"/>
            <ac:spMk id="4" creationId="{6DD47026-0552-C5E5-ABBE-FF13499C40A6}"/>
          </ac:spMkLst>
        </pc:spChg>
      </pc:sldChg>
      <pc:sldChg chg="modSp">
        <pc:chgData name="Robert Quinn Ginieczki" userId="S::rqg4@nau.edu::a4f211be-b946-496a-bc6f-8e45e22b933d" providerId="AD" clId="Web-{BF4BC232-E10A-526A-10DA-35ED1CD83FB3}" dt="2024-09-16T03:26:01.238" v="2621" actId="20577"/>
        <pc:sldMkLst>
          <pc:docMk/>
          <pc:sldMk cId="2338891038" sldId="289"/>
        </pc:sldMkLst>
      </pc:sldChg>
      <pc:sldChg chg="modSp">
        <pc:chgData name="Robert Quinn Ginieczki" userId="S::rqg4@nau.edu::a4f211be-b946-496a-bc6f-8e45e22b933d" providerId="AD" clId="Web-{BF4BC232-E10A-526A-10DA-35ED1CD83FB3}" dt="2024-09-15T22:49:56.006" v="2054" actId="20577"/>
        <pc:sldMkLst>
          <pc:docMk/>
          <pc:sldMk cId="934275797" sldId="296"/>
        </pc:sldMkLst>
        <pc:spChg chg="mod">
          <ac:chgData name="Robert Quinn Ginieczki" userId="S::rqg4@nau.edu::a4f211be-b946-496a-bc6f-8e45e22b933d" providerId="AD" clId="Web-{BF4BC232-E10A-526A-10DA-35ED1CD83FB3}" dt="2024-09-15T20:42:11.717" v="97" actId="14100"/>
          <ac:spMkLst>
            <pc:docMk/>
            <pc:sldMk cId="934275797" sldId="296"/>
            <ac:spMk id="3" creationId="{DBD5CC64-5B8A-37A1-2BEE-D241FD86910E}"/>
          </ac:spMkLst>
        </pc:spChg>
        <pc:spChg chg="mod">
          <ac:chgData name="Robert Quinn Ginieczki" userId="S::rqg4@nau.edu::a4f211be-b946-496a-bc6f-8e45e22b933d" providerId="AD" clId="Web-{BF4BC232-E10A-526A-10DA-35ED1CD83FB3}" dt="2024-09-15T22:49:56.006" v="2054" actId="20577"/>
          <ac:spMkLst>
            <pc:docMk/>
            <pc:sldMk cId="934275797" sldId="296"/>
            <ac:spMk id="14" creationId="{21983116-2682-6DE5-4295-D972BC0C0861}"/>
          </ac:spMkLst>
        </pc:spChg>
      </pc:sldChg>
      <pc:sldChg chg="modSp">
        <pc:chgData name="Robert Quinn Ginieczki" userId="S::rqg4@nau.edu::a4f211be-b946-496a-bc6f-8e45e22b933d" providerId="AD" clId="Web-{BF4BC232-E10A-526A-10DA-35ED1CD83FB3}" dt="2024-09-16T03:25:55.566" v="2620" actId="20577"/>
        <pc:sldMkLst>
          <pc:docMk/>
          <pc:sldMk cId="3087921376" sldId="297"/>
        </pc:sldMkLst>
      </pc:sldChg>
      <pc:sldChg chg="modSp">
        <pc:chgData name="Robert Quinn Ginieczki" userId="S::rqg4@nau.edu::a4f211be-b946-496a-bc6f-8e45e22b933d" providerId="AD" clId="Web-{BF4BC232-E10A-526A-10DA-35ED1CD83FB3}" dt="2024-09-16T03:26:16.225" v="2629" actId="20577"/>
        <pc:sldMkLst>
          <pc:docMk/>
          <pc:sldMk cId="1983090043" sldId="298"/>
        </pc:sldMkLst>
        <pc:spChg chg="mod">
          <ac:chgData name="Robert Quinn Ginieczki" userId="S::rqg4@nau.edu::a4f211be-b946-496a-bc6f-8e45e22b933d" providerId="AD" clId="Web-{BF4BC232-E10A-526A-10DA-35ED1CD83FB3}" dt="2024-09-16T03:26:16.225" v="2629" actId="20577"/>
          <ac:spMkLst>
            <pc:docMk/>
            <pc:sldMk cId="1983090043" sldId="298"/>
            <ac:spMk id="2" creationId="{3CC7223B-0C4E-A8D7-E597-FEC985A82328}"/>
          </ac:spMkLst>
        </pc:spChg>
      </pc:sldChg>
      <pc:sldChg chg="addSp delSp modSp add replId">
        <pc:chgData name="Robert Quinn Ginieczki" userId="S::rqg4@nau.edu::a4f211be-b946-496a-bc6f-8e45e22b933d" providerId="AD" clId="Web-{BF4BC232-E10A-526A-10DA-35ED1CD83FB3}" dt="2024-09-16T03:24:14.875" v="2617" actId="1076"/>
        <pc:sldMkLst>
          <pc:docMk/>
          <pc:sldMk cId="3302521302" sldId="306"/>
        </pc:sldMkLst>
        <pc:spChg chg="mod">
          <ac:chgData name="Robert Quinn Ginieczki" userId="S::rqg4@nau.edu::a4f211be-b946-496a-bc6f-8e45e22b933d" providerId="AD" clId="Web-{BF4BC232-E10A-526A-10DA-35ED1CD83FB3}" dt="2024-09-15T23:54:44.044" v="2615" actId="20577"/>
          <ac:spMkLst>
            <pc:docMk/>
            <pc:sldMk cId="3302521302" sldId="306"/>
            <ac:spMk id="3" creationId="{A598EB31-9BF2-AA68-34CC-9BBD6A025F17}"/>
          </ac:spMkLst>
        </pc:spChg>
        <pc:spChg chg="mod">
          <ac:chgData name="Robert Quinn Ginieczki" userId="S::rqg4@nau.edu::a4f211be-b946-496a-bc6f-8e45e22b933d" providerId="AD" clId="Web-{BF4BC232-E10A-526A-10DA-35ED1CD83FB3}" dt="2024-09-15T22:51:03.805" v="2098" actId="14100"/>
          <ac:spMkLst>
            <pc:docMk/>
            <pc:sldMk cId="3302521302" sldId="306"/>
            <ac:spMk id="6" creationId="{0805A922-CFBD-CBB7-8866-87089FF12C5F}"/>
          </ac:spMkLst>
        </pc:spChg>
        <pc:spChg chg="add mod">
          <ac:chgData name="Robert Quinn Ginieczki" userId="S::rqg4@nau.edu::a4f211be-b946-496a-bc6f-8e45e22b933d" providerId="AD" clId="Web-{BF4BC232-E10A-526A-10DA-35ED1CD83FB3}" dt="2024-09-15T23:55:37.015" v="2616" actId="1076"/>
          <ac:spMkLst>
            <pc:docMk/>
            <pc:sldMk cId="3302521302" sldId="306"/>
            <ac:spMk id="17" creationId="{04AD02C6-5D6A-F44C-D227-21858E328621}"/>
          </ac:spMkLst>
        </pc:spChg>
        <pc:spChg chg="add mod">
          <ac:chgData name="Robert Quinn Ginieczki" userId="S::rqg4@nau.edu::a4f211be-b946-496a-bc6f-8e45e22b933d" providerId="AD" clId="Web-{BF4BC232-E10A-526A-10DA-35ED1CD83FB3}" dt="2024-09-15T23:44:13.014" v="2549" actId="1076"/>
          <ac:spMkLst>
            <pc:docMk/>
            <pc:sldMk cId="3302521302" sldId="306"/>
            <ac:spMk id="18" creationId="{C1CC47F3-50A5-C9FF-32F7-A5C0E5A39F88}"/>
          </ac:spMkLst>
        </pc:spChg>
        <pc:picChg chg="mod">
          <ac:chgData name="Robert Quinn Ginieczki" userId="S::rqg4@nau.edu::a4f211be-b946-496a-bc6f-8e45e22b933d" providerId="AD" clId="Web-{BF4BC232-E10A-526A-10DA-35ED1CD83FB3}" dt="2024-09-16T03:24:14.875" v="2617" actId="1076"/>
          <ac:picMkLst>
            <pc:docMk/>
            <pc:sldMk cId="3302521302" sldId="306"/>
            <ac:picMk id="4" creationId="{BAF91F3E-7C3C-7D31-D7B9-6E5B77B17E12}"/>
          </ac:picMkLst>
        </pc:picChg>
      </pc:sldChg>
      <pc:sldChg chg="modSp add replId">
        <pc:chgData name="Robert Quinn Ginieczki" userId="S::rqg4@nau.edu::a4f211be-b946-496a-bc6f-8e45e22b933d" providerId="AD" clId="Web-{BF4BC232-E10A-526A-10DA-35ED1CD83FB3}" dt="2024-09-16T03:26:21.536" v="2631" actId="20577"/>
        <pc:sldMkLst>
          <pc:docMk/>
          <pc:sldMk cId="3963361485" sldId="307"/>
        </pc:sldMkLst>
        <pc:spChg chg="mod">
          <ac:chgData name="Robert Quinn Ginieczki" userId="S::rqg4@nau.edu::a4f211be-b946-496a-bc6f-8e45e22b933d" providerId="AD" clId="Web-{BF4BC232-E10A-526A-10DA-35ED1CD83FB3}" dt="2024-09-16T03:26:21.536" v="2631" actId="20577"/>
          <ac:spMkLst>
            <pc:docMk/>
            <pc:sldMk cId="3963361485" sldId="307"/>
            <ac:spMk id="2" creationId="{3CC7223B-0C4E-A8D7-E597-FEC985A82328}"/>
          </ac:spMkLst>
        </pc:spChg>
      </pc:sldChg>
    </pc:docChg>
  </pc:docChgLst>
  <pc:docChgLst>
    <pc:chgData name="Noah Daniel Dilworth" userId="S::ndd49@nau.edu::298229d6-6c02-4552-a536-47f0e7bdffe7" providerId="AD" clId="Web-{91A8FB53-6ACB-45D9-A787-903DF4DB3E6F}"/>
    <pc:docChg chg="modSld">
      <pc:chgData name="Noah Daniel Dilworth" userId="S::ndd49@nau.edu::298229d6-6c02-4552-a536-47f0e7bdffe7" providerId="AD" clId="Web-{91A8FB53-6ACB-45D9-A787-903DF4DB3E6F}" dt="2024-09-18T23:41:10.768" v="224" actId="20577"/>
      <pc:docMkLst>
        <pc:docMk/>
      </pc:docMkLst>
      <pc:sldChg chg="modSp">
        <pc:chgData name="Noah Daniel Dilworth" userId="S::ndd49@nau.edu::298229d6-6c02-4552-a536-47f0e7bdffe7" providerId="AD" clId="Web-{91A8FB53-6ACB-45D9-A787-903DF4DB3E6F}" dt="2024-09-18T23:40:51.846" v="222" actId="20577"/>
        <pc:sldMkLst>
          <pc:docMk/>
          <pc:sldMk cId="3932187777" sldId="281"/>
        </pc:sldMkLst>
        <pc:spChg chg="mod">
          <ac:chgData name="Noah Daniel Dilworth" userId="S::ndd49@nau.edu::298229d6-6c02-4552-a536-47f0e7bdffe7" providerId="AD" clId="Web-{91A8FB53-6ACB-45D9-A787-903DF4DB3E6F}" dt="2024-09-18T23:35:52.664" v="28" actId="1076"/>
          <ac:spMkLst>
            <pc:docMk/>
            <pc:sldMk cId="3932187777" sldId="281"/>
            <ac:spMk id="6" creationId="{CC7B1240-584C-7DFD-0640-75553A3EFC10}"/>
          </ac:spMkLst>
        </pc:spChg>
        <pc:spChg chg="mod">
          <ac:chgData name="Noah Daniel Dilworth" userId="S::ndd49@nau.edu::298229d6-6c02-4552-a536-47f0e7bdffe7" providerId="AD" clId="Web-{91A8FB53-6ACB-45D9-A787-903DF4DB3E6F}" dt="2024-09-18T23:40:51.846" v="222" actId="20577"/>
          <ac:spMkLst>
            <pc:docMk/>
            <pc:sldMk cId="3932187777" sldId="281"/>
            <ac:spMk id="9" creationId="{D97150B6-0DCC-5850-0A95-8FC9199D6A9F}"/>
          </ac:spMkLst>
        </pc:spChg>
        <pc:graphicFrameChg chg="mod modGraphic">
          <ac:chgData name="Noah Daniel Dilworth" userId="S::ndd49@nau.edu::298229d6-6c02-4552-a536-47f0e7bdffe7" providerId="AD" clId="Web-{91A8FB53-6ACB-45D9-A787-903DF4DB3E6F}" dt="2024-09-18T23:40:21.001" v="208"/>
          <ac:graphicFrameMkLst>
            <pc:docMk/>
            <pc:sldMk cId="3932187777" sldId="281"/>
            <ac:graphicFrameMk id="27" creationId="{D294F597-FC08-4E66-1E74-6BD59EE0DE8A}"/>
          </ac:graphicFrameMkLst>
        </pc:graphicFrameChg>
      </pc:sldChg>
      <pc:sldChg chg="modSp">
        <pc:chgData name="Noah Daniel Dilworth" userId="S::ndd49@nau.edu::298229d6-6c02-4552-a536-47f0e7bdffe7" providerId="AD" clId="Web-{91A8FB53-6ACB-45D9-A787-903DF4DB3E6F}" dt="2024-09-18T23:41:10.768" v="224" actId="20577"/>
        <pc:sldMkLst>
          <pc:docMk/>
          <pc:sldMk cId="2248242812" sldId="305"/>
        </pc:sldMkLst>
        <pc:spChg chg="mod">
          <ac:chgData name="Noah Daniel Dilworth" userId="S::ndd49@nau.edu::298229d6-6c02-4552-a536-47f0e7bdffe7" providerId="AD" clId="Web-{91A8FB53-6ACB-45D9-A787-903DF4DB3E6F}" dt="2024-09-18T23:41:10.768" v="224" actId="20577"/>
          <ac:spMkLst>
            <pc:docMk/>
            <pc:sldMk cId="2248242812" sldId="305"/>
            <ac:spMk id="14" creationId="{21983116-2682-6DE5-4295-D972BC0C0861}"/>
          </ac:spMkLst>
        </pc:spChg>
      </pc:sldChg>
    </pc:docChg>
  </pc:docChgLst>
  <pc:docChgLst>
    <pc:chgData name="Robert Quinn Ginieczki" userId="S::rqg4@nau.edu::a4f211be-b946-496a-bc6f-8e45e22b933d" providerId="AD" clId="Web-{D6985FE5-64D7-4FA4-79CB-9439E9BFECBF}"/>
    <pc:docChg chg="modSld">
      <pc:chgData name="Robert Quinn Ginieczki" userId="S::rqg4@nau.edu::a4f211be-b946-496a-bc6f-8e45e22b933d" providerId="AD" clId="Web-{D6985FE5-64D7-4FA4-79CB-9439E9BFECBF}" dt="2024-09-16T23:27:11.151" v="365" actId="1076"/>
      <pc:docMkLst>
        <pc:docMk/>
      </pc:docMkLst>
      <pc:sldChg chg="modSp">
        <pc:chgData name="Robert Quinn Ginieczki" userId="S::rqg4@nau.edu::a4f211be-b946-496a-bc6f-8e45e22b933d" providerId="AD" clId="Web-{D6985FE5-64D7-4FA4-79CB-9439E9BFECBF}" dt="2024-09-16T23:22:25.874" v="364" actId="1076"/>
        <pc:sldMkLst>
          <pc:docMk/>
          <pc:sldMk cId="4030214077" sldId="276"/>
        </pc:sldMkLst>
        <pc:spChg chg="mod">
          <ac:chgData name="Robert Quinn Ginieczki" userId="S::rqg4@nau.edu::a4f211be-b946-496a-bc6f-8e45e22b933d" providerId="AD" clId="Web-{D6985FE5-64D7-4FA4-79CB-9439E9BFECBF}" dt="2024-09-16T23:22:16.686" v="363" actId="20577"/>
          <ac:spMkLst>
            <pc:docMk/>
            <pc:sldMk cId="4030214077" sldId="276"/>
            <ac:spMk id="3" creationId="{19634AD5-B5C4-48CE-98D2-8AF6FBA81DDB}"/>
          </ac:spMkLst>
        </pc:spChg>
        <pc:graphicFrameChg chg="mod">
          <ac:chgData name="Robert Quinn Ginieczki" userId="S::rqg4@nau.edu::a4f211be-b946-496a-bc6f-8e45e22b933d" providerId="AD" clId="Web-{D6985FE5-64D7-4FA4-79CB-9439E9BFECBF}" dt="2024-09-16T23:21:52.139" v="359" actId="1076"/>
          <ac:graphicFrameMkLst>
            <pc:docMk/>
            <pc:sldMk cId="4030214077" sldId="276"/>
            <ac:graphicFrameMk id="5" creationId="{8510AE37-EA5A-7343-7B53-2C0AFE6EAC86}"/>
          </ac:graphicFrameMkLst>
        </pc:graphicFrameChg>
        <pc:picChg chg="mod">
          <ac:chgData name="Robert Quinn Ginieczki" userId="S::rqg4@nau.edu::a4f211be-b946-496a-bc6f-8e45e22b933d" providerId="AD" clId="Web-{D6985FE5-64D7-4FA4-79CB-9439E9BFECBF}" dt="2024-09-16T23:22:00.655" v="361" actId="1076"/>
          <ac:picMkLst>
            <pc:docMk/>
            <pc:sldMk cId="4030214077" sldId="276"/>
            <ac:picMk id="7" creationId="{C21C6939-2E61-3A1D-4BBC-AC177A343ECE}"/>
          </ac:picMkLst>
        </pc:picChg>
        <pc:picChg chg="mod">
          <ac:chgData name="Robert Quinn Ginieczki" userId="S::rqg4@nau.edu::a4f211be-b946-496a-bc6f-8e45e22b933d" providerId="AD" clId="Web-{D6985FE5-64D7-4FA4-79CB-9439E9BFECBF}" dt="2024-09-16T23:21:56.623" v="360" actId="1076"/>
          <ac:picMkLst>
            <pc:docMk/>
            <pc:sldMk cId="4030214077" sldId="276"/>
            <ac:picMk id="17" creationId="{90CE0A23-E8BC-E082-DA3C-7931F7794FCE}"/>
          </ac:picMkLst>
        </pc:picChg>
        <pc:picChg chg="mod">
          <ac:chgData name="Robert Quinn Ginieczki" userId="S::rqg4@nau.edu::a4f211be-b946-496a-bc6f-8e45e22b933d" providerId="AD" clId="Web-{D6985FE5-64D7-4FA4-79CB-9439E9BFECBF}" dt="2024-09-16T23:22:25.874" v="364" actId="1076"/>
          <ac:picMkLst>
            <pc:docMk/>
            <pc:sldMk cId="4030214077" sldId="276"/>
            <ac:picMk id="1026" creationId="{ECAA54D0-6B89-8DB4-DFDB-3C7679AFD67E}"/>
          </ac:picMkLst>
        </pc:picChg>
      </pc:sldChg>
      <pc:sldChg chg="modSp">
        <pc:chgData name="Robert Quinn Ginieczki" userId="S::rqg4@nau.edu::a4f211be-b946-496a-bc6f-8e45e22b933d" providerId="AD" clId="Web-{D6985FE5-64D7-4FA4-79CB-9439E9BFECBF}" dt="2024-09-16T23:12:48.023" v="191" actId="14100"/>
        <pc:sldMkLst>
          <pc:docMk/>
          <pc:sldMk cId="233799945" sldId="291"/>
        </pc:sldMkLst>
        <pc:spChg chg="mod">
          <ac:chgData name="Robert Quinn Ginieczki" userId="S::rqg4@nau.edu::a4f211be-b946-496a-bc6f-8e45e22b933d" providerId="AD" clId="Web-{D6985FE5-64D7-4FA4-79CB-9439E9BFECBF}" dt="2024-09-16T23:12:48.023" v="191" actId="14100"/>
          <ac:spMkLst>
            <pc:docMk/>
            <pc:sldMk cId="233799945" sldId="291"/>
            <ac:spMk id="3" creationId="{2B30671D-A75D-60EA-2A56-1117A46255DA}"/>
          </ac:spMkLst>
        </pc:spChg>
      </pc:sldChg>
      <pc:sldChg chg="modSp">
        <pc:chgData name="Robert Quinn Ginieczki" userId="S::rqg4@nau.edu::a4f211be-b946-496a-bc6f-8e45e22b933d" providerId="AD" clId="Web-{D6985FE5-64D7-4FA4-79CB-9439E9BFECBF}" dt="2024-09-16T21:51:15.301" v="25" actId="20577"/>
        <pc:sldMkLst>
          <pc:docMk/>
          <pc:sldMk cId="934275797" sldId="296"/>
        </pc:sldMkLst>
        <pc:spChg chg="mod">
          <ac:chgData name="Robert Quinn Ginieczki" userId="S::rqg4@nau.edu::a4f211be-b946-496a-bc6f-8e45e22b933d" providerId="AD" clId="Web-{D6985FE5-64D7-4FA4-79CB-9439E9BFECBF}" dt="2024-09-16T21:51:15.301" v="25" actId="20577"/>
          <ac:spMkLst>
            <pc:docMk/>
            <pc:sldMk cId="934275797" sldId="296"/>
            <ac:spMk id="14" creationId="{21983116-2682-6DE5-4295-D972BC0C0861}"/>
          </ac:spMkLst>
        </pc:spChg>
      </pc:sldChg>
      <pc:sldChg chg="modSp">
        <pc:chgData name="Robert Quinn Ginieczki" userId="S::rqg4@nau.edu::a4f211be-b946-496a-bc6f-8e45e22b933d" providerId="AD" clId="Web-{D6985FE5-64D7-4FA4-79CB-9439E9BFECBF}" dt="2024-09-16T23:07:29.604" v="174" actId="20577"/>
        <pc:sldMkLst>
          <pc:docMk/>
          <pc:sldMk cId="3087921376" sldId="297"/>
        </pc:sldMkLst>
      </pc:sldChg>
      <pc:sldChg chg="modSp">
        <pc:chgData name="Robert Quinn Ginieczki" userId="S::rqg4@nau.edu::a4f211be-b946-496a-bc6f-8e45e22b933d" providerId="AD" clId="Web-{D6985FE5-64D7-4FA4-79CB-9439E9BFECBF}" dt="2024-09-16T23:27:11.151" v="365" actId="1076"/>
        <pc:sldMkLst>
          <pc:docMk/>
          <pc:sldMk cId="3302521302" sldId="306"/>
        </pc:sldMkLst>
        <pc:spChg chg="mod">
          <ac:chgData name="Robert Quinn Ginieczki" userId="S::rqg4@nau.edu::a4f211be-b946-496a-bc6f-8e45e22b933d" providerId="AD" clId="Web-{D6985FE5-64D7-4FA4-79CB-9439E9BFECBF}" dt="2024-09-16T23:03:52.955" v="167" actId="1076"/>
          <ac:spMkLst>
            <pc:docMk/>
            <pc:sldMk cId="3302521302" sldId="306"/>
            <ac:spMk id="3" creationId="{A598EB31-9BF2-AA68-34CC-9BBD6A025F17}"/>
          </ac:spMkLst>
        </pc:spChg>
        <pc:spChg chg="mod">
          <ac:chgData name="Robert Quinn Ginieczki" userId="S::rqg4@nau.edu::a4f211be-b946-496a-bc6f-8e45e22b933d" providerId="AD" clId="Web-{D6985FE5-64D7-4FA4-79CB-9439E9BFECBF}" dt="2024-09-16T23:04:04.049" v="168" actId="1076"/>
          <ac:spMkLst>
            <pc:docMk/>
            <pc:sldMk cId="3302521302" sldId="306"/>
            <ac:spMk id="17" creationId="{04AD02C6-5D6A-F44C-D227-21858E328621}"/>
          </ac:spMkLst>
        </pc:spChg>
        <pc:spChg chg="mod">
          <ac:chgData name="Robert Quinn Ginieczki" userId="S::rqg4@nau.edu::a4f211be-b946-496a-bc6f-8e45e22b933d" providerId="AD" clId="Web-{D6985FE5-64D7-4FA4-79CB-9439E9BFECBF}" dt="2024-09-16T23:03:36.048" v="163" actId="1076"/>
          <ac:spMkLst>
            <pc:docMk/>
            <pc:sldMk cId="3302521302" sldId="306"/>
            <ac:spMk id="18" creationId="{C1CC47F3-50A5-C9FF-32F7-A5C0E5A39F88}"/>
          </ac:spMkLst>
        </pc:spChg>
        <pc:picChg chg="mod">
          <ac:chgData name="Robert Quinn Ginieczki" userId="S::rqg4@nau.edu::a4f211be-b946-496a-bc6f-8e45e22b933d" providerId="AD" clId="Web-{D6985FE5-64D7-4FA4-79CB-9439E9BFECBF}" dt="2024-09-16T23:27:11.151" v="365" actId="1076"/>
          <ac:picMkLst>
            <pc:docMk/>
            <pc:sldMk cId="3302521302" sldId="306"/>
            <ac:picMk id="4" creationId="{BAF91F3E-7C3C-7D31-D7B9-6E5B77B17E12}"/>
          </ac:picMkLst>
        </pc:picChg>
      </pc:sldChg>
    </pc:docChg>
  </pc:docChgLst>
  <pc:docChgLst>
    <pc:chgData name="Jennifer Cheryl Edgar" userId="S::jennifer.edgar@nau.edu::7372eeec-240c-47b2-a2c4-0c25aa5006b0" providerId="AD" clId="Web-{3D5BA40A-90F6-900D-3DC8-1442060897C6}"/>
    <pc:docChg chg="modSld">
      <pc:chgData name="Jennifer Cheryl Edgar" userId="S::jennifer.edgar@nau.edu::7372eeec-240c-47b2-a2c4-0c25aa5006b0" providerId="AD" clId="Web-{3D5BA40A-90F6-900D-3DC8-1442060897C6}" dt="2024-09-15T04:04:58.394" v="1208" actId="20577"/>
      <pc:docMkLst>
        <pc:docMk/>
      </pc:docMkLst>
      <pc:sldChg chg="addSp delSp modSp">
        <pc:chgData name="Jennifer Cheryl Edgar" userId="S::jennifer.edgar@nau.edu::7372eeec-240c-47b2-a2c4-0c25aa5006b0" providerId="AD" clId="Web-{3D5BA40A-90F6-900D-3DC8-1442060897C6}" dt="2024-09-15T04:04:58.394" v="1208" actId="20577"/>
        <pc:sldMkLst>
          <pc:docMk/>
          <pc:sldMk cId="3817340203" sldId="288"/>
        </pc:sldMkLst>
        <pc:spChg chg="mod">
          <ac:chgData name="Jennifer Cheryl Edgar" userId="S::jennifer.edgar@nau.edu::7372eeec-240c-47b2-a2c4-0c25aa5006b0" providerId="AD" clId="Web-{3D5BA40A-90F6-900D-3DC8-1442060897C6}" dt="2024-09-15T04:03:54.002" v="1194" actId="20577"/>
          <ac:spMkLst>
            <pc:docMk/>
            <pc:sldMk cId="3817340203" sldId="288"/>
            <ac:spMk id="3" creationId="{A598EB31-9BF2-AA68-34CC-9BBD6A025F17}"/>
          </ac:spMkLst>
        </pc:spChg>
        <pc:spChg chg="mod">
          <ac:chgData name="Jennifer Cheryl Edgar" userId="S::jennifer.edgar@nau.edu::7372eeec-240c-47b2-a2c4-0c25aa5006b0" providerId="AD" clId="Web-{3D5BA40A-90F6-900D-3DC8-1442060897C6}" dt="2024-09-15T01:33:30.087" v="11" actId="20577"/>
          <ac:spMkLst>
            <pc:docMk/>
            <pc:sldMk cId="3817340203" sldId="288"/>
            <ac:spMk id="6" creationId="{0805A922-CFBD-CBB7-8866-87089FF12C5F}"/>
          </ac:spMkLst>
        </pc:spChg>
      </pc:sldChg>
      <pc:sldChg chg="modSp">
        <pc:chgData name="Jennifer Cheryl Edgar" userId="S::jennifer.edgar@nau.edu::7372eeec-240c-47b2-a2c4-0c25aa5006b0" providerId="AD" clId="Web-{3D5BA40A-90F6-900D-3DC8-1442060897C6}" dt="2024-09-15T03:14:42.828" v="269" actId="20577"/>
        <pc:sldMkLst>
          <pc:docMk/>
          <pc:sldMk cId="2338891038" sldId="289"/>
        </pc:sldMkLst>
      </pc:sldChg>
      <pc:sldChg chg="modSp">
        <pc:chgData name="Jennifer Cheryl Edgar" userId="S::jennifer.edgar@nau.edu::7372eeec-240c-47b2-a2c4-0c25aa5006b0" providerId="AD" clId="Web-{3D5BA40A-90F6-900D-3DC8-1442060897C6}" dt="2024-09-15T04:02:20.046" v="1186" actId="1076"/>
        <pc:sldMkLst>
          <pc:docMk/>
          <pc:sldMk cId="4077224901" sldId="292"/>
        </pc:sldMkLst>
        <pc:spChg chg="mod">
          <ac:chgData name="Jennifer Cheryl Edgar" userId="S::jennifer.edgar@nau.edu::7372eeec-240c-47b2-a2c4-0c25aa5006b0" providerId="AD" clId="Web-{3D5BA40A-90F6-900D-3DC8-1442060897C6}" dt="2024-09-15T04:00:49.594" v="1177" actId="1076"/>
          <ac:spMkLst>
            <pc:docMk/>
            <pc:sldMk cId="4077224901" sldId="292"/>
            <ac:spMk id="2" creationId="{F55C4E2D-8310-0411-44D3-72B7D8AF5138}"/>
          </ac:spMkLst>
        </pc:spChg>
        <pc:spChg chg="mod">
          <ac:chgData name="Jennifer Cheryl Edgar" userId="S::jennifer.edgar@nau.edu::7372eeec-240c-47b2-a2c4-0c25aa5006b0" providerId="AD" clId="Web-{3D5BA40A-90F6-900D-3DC8-1442060897C6}" dt="2024-09-15T00:10:44.674" v="7" actId="20577"/>
          <ac:spMkLst>
            <pc:docMk/>
            <pc:sldMk cId="4077224901" sldId="292"/>
            <ac:spMk id="3" creationId="{8F95F511-3557-515A-6A27-A50D7239DFB9}"/>
          </ac:spMkLst>
        </pc:spChg>
        <pc:spChg chg="mod">
          <ac:chgData name="Jennifer Cheryl Edgar" userId="S::jennifer.edgar@nau.edu::7372eeec-240c-47b2-a2c4-0c25aa5006b0" providerId="AD" clId="Web-{3D5BA40A-90F6-900D-3DC8-1442060897C6}" dt="2024-09-15T04:02:20.046" v="1186" actId="1076"/>
          <ac:spMkLst>
            <pc:docMk/>
            <pc:sldMk cId="4077224901" sldId="292"/>
            <ac:spMk id="14" creationId="{21983116-2682-6DE5-4295-D972BC0C0861}"/>
          </ac:spMkLst>
        </pc:spChg>
      </pc:sldChg>
    </pc:docChg>
  </pc:docChgLst>
  <pc:docChgLst>
    <pc:chgData name="Benjamin James Tushingham" userId="S::bjt252@nau.edu::108ef19f-ebfd-4959-b5e8-ba6a147ec26e" providerId="AD" clId="Web-{F205FDED-0C2C-DAAD-0F56-74E36014F2D4}"/>
    <pc:docChg chg="modSld sldOrd">
      <pc:chgData name="Benjamin James Tushingham" userId="S::bjt252@nau.edu::108ef19f-ebfd-4959-b5e8-ba6a147ec26e" providerId="AD" clId="Web-{F205FDED-0C2C-DAAD-0F56-74E36014F2D4}" dt="2024-09-17T18:53:12.944" v="986" actId="20577"/>
      <pc:docMkLst>
        <pc:docMk/>
      </pc:docMkLst>
      <pc:sldChg chg="addSp delSp modSp ord">
        <pc:chgData name="Benjamin James Tushingham" userId="S::bjt252@nau.edu::108ef19f-ebfd-4959-b5e8-ba6a147ec26e" providerId="AD" clId="Web-{F205FDED-0C2C-DAAD-0F56-74E36014F2D4}" dt="2024-09-17T18:31:23.848" v="740" actId="20577"/>
        <pc:sldMkLst>
          <pc:docMk/>
          <pc:sldMk cId="3834649000" sldId="283"/>
        </pc:sldMkLst>
        <pc:spChg chg="mod">
          <ac:chgData name="Benjamin James Tushingham" userId="S::bjt252@nau.edu::108ef19f-ebfd-4959-b5e8-ba6a147ec26e" providerId="AD" clId="Web-{F205FDED-0C2C-DAAD-0F56-74E36014F2D4}" dt="2024-09-17T17:24:56.354" v="1" actId="20577"/>
          <ac:spMkLst>
            <pc:docMk/>
            <pc:sldMk cId="3834649000" sldId="283"/>
            <ac:spMk id="2" creationId="{03B598A5-D541-4B08-C535-DA78535C2ECF}"/>
          </ac:spMkLst>
        </pc:spChg>
        <pc:spChg chg="mod">
          <ac:chgData name="Benjamin James Tushingham" userId="S::bjt252@nau.edu::108ef19f-ebfd-4959-b5e8-ba6a147ec26e" providerId="AD" clId="Web-{F205FDED-0C2C-DAAD-0F56-74E36014F2D4}" dt="2024-09-17T18:21:49.576" v="556" actId="20577"/>
          <ac:spMkLst>
            <pc:docMk/>
            <pc:sldMk cId="3834649000" sldId="283"/>
            <ac:spMk id="3" creationId="{A598EB31-9BF2-AA68-34CC-9BBD6A025F17}"/>
          </ac:spMkLst>
        </pc:spChg>
        <pc:spChg chg="add mod">
          <ac:chgData name="Benjamin James Tushingham" userId="S::bjt252@nau.edu::108ef19f-ebfd-4959-b5e8-ba6a147ec26e" providerId="AD" clId="Web-{F205FDED-0C2C-DAAD-0F56-74E36014F2D4}" dt="2024-09-17T18:08:19.014" v="395" actId="1076"/>
          <ac:spMkLst>
            <pc:docMk/>
            <pc:sldMk cId="3834649000" sldId="283"/>
            <ac:spMk id="8" creationId="{50A920E9-6B64-A942-C4F1-45DF4AA5DDF1}"/>
          </ac:spMkLst>
        </pc:spChg>
        <pc:spChg chg="add mod">
          <ac:chgData name="Benjamin James Tushingham" userId="S::bjt252@nau.edu::108ef19f-ebfd-4959-b5e8-ba6a147ec26e" providerId="AD" clId="Web-{F205FDED-0C2C-DAAD-0F56-74E36014F2D4}" dt="2024-09-17T18:31:23.848" v="740" actId="20577"/>
          <ac:spMkLst>
            <pc:docMk/>
            <pc:sldMk cId="3834649000" sldId="283"/>
            <ac:spMk id="13" creationId="{D44BE12E-C114-FCB7-0914-A6D39B565579}"/>
          </ac:spMkLst>
        </pc:spChg>
        <pc:spChg chg="add mod">
          <ac:chgData name="Benjamin James Tushingham" userId="S::bjt252@nau.edu::108ef19f-ebfd-4959-b5e8-ba6a147ec26e" providerId="AD" clId="Web-{F205FDED-0C2C-DAAD-0F56-74E36014F2D4}" dt="2024-09-17T18:30:25.939" v="736" actId="1076"/>
          <ac:spMkLst>
            <pc:docMk/>
            <pc:sldMk cId="3834649000" sldId="283"/>
            <ac:spMk id="14" creationId="{7A466339-73E5-F400-C4D8-F4958A595F40}"/>
          </ac:spMkLst>
        </pc:spChg>
        <pc:picChg chg="add mod">
          <ac:chgData name="Benjamin James Tushingham" userId="S::bjt252@nau.edu::108ef19f-ebfd-4959-b5e8-ba6a147ec26e" providerId="AD" clId="Web-{F205FDED-0C2C-DAAD-0F56-74E36014F2D4}" dt="2024-09-17T18:30:31.565" v="737" actId="1076"/>
          <ac:picMkLst>
            <pc:docMk/>
            <pc:sldMk cId="3834649000" sldId="283"/>
            <ac:picMk id="11" creationId="{B35C308C-4637-2A49-C732-76805CA9CAF6}"/>
          </ac:picMkLst>
        </pc:picChg>
      </pc:sldChg>
      <pc:sldChg chg="modSp">
        <pc:chgData name="Benjamin James Tushingham" userId="S::bjt252@nau.edu::108ef19f-ebfd-4959-b5e8-ba6a147ec26e" providerId="AD" clId="Web-{F205FDED-0C2C-DAAD-0F56-74E36014F2D4}" dt="2024-09-17T18:45:24.676" v="932" actId="20577"/>
        <pc:sldMkLst>
          <pc:docMk/>
          <pc:sldMk cId="2081209221" sldId="295"/>
        </pc:sldMkLst>
        <pc:spChg chg="mod">
          <ac:chgData name="Benjamin James Tushingham" userId="S::bjt252@nau.edu::108ef19f-ebfd-4959-b5e8-ba6a147ec26e" providerId="AD" clId="Web-{F205FDED-0C2C-DAAD-0F56-74E36014F2D4}" dt="2024-09-17T18:45:24.676" v="932" actId="20577"/>
          <ac:spMkLst>
            <pc:docMk/>
            <pc:sldMk cId="2081209221" sldId="295"/>
            <ac:spMk id="14" creationId="{21983116-2682-6DE5-4295-D972BC0C0861}"/>
          </ac:spMkLst>
        </pc:spChg>
      </pc:sldChg>
      <pc:sldChg chg="modSp">
        <pc:chgData name="Benjamin James Tushingham" userId="S::bjt252@nau.edu::108ef19f-ebfd-4959-b5e8-ba6a147ec26e" providerId="AD" clId="Web-{F205FDED-0C2C-DAAD-0F56-74E36014F2D4}" dt="2024-09-17T18:53:12.944" v="986" actId="20577"/>
        <pc:sldMkLst>
          <pc:docMk/>
          <pc:sldMk cId="3963361485" sldId="307"/>
        </pc:sldMkLst>
        <pc:spChg chg="mod">
          <ac:chgData name="Benjamin James Tushingham" userId="S::bjt252@nau.edu::108ef19f-ebfd-4959-b5e8-ba6a147ec26e" providerId="AD" clId="Web-{F205FDED-0C2C-DAAD-0F56-74E36014F2D4}" dt="2024-09-17T18:53:12.944" v="986" actId="20577"/>
          <ac:spMkLst>
            <pc:docMk/>
            <pc:sldMk cId="3963361485" sldId="307"/>
            <ac:spMk id="3" creationId="{35FDB3D2-C2DF-3C5B-02C6-727AAC0C30FC}"/>
          </ac:spMkLst>
        </pc:spChg>
      </pc:sldChg>
    </pc:docChg>
  </pc:docChgLst>
  <pc:docChgLst>
    <pc:chgData name="Jennifer Cheryl Edgar" userId="S::jennifer.edgar@nau.edu::7372eeec-240c-47b2-a2c4-0c25aa5006b0" providerId="AD" clId="Web-{25AD0192-DA5B-7675-CCFE-5A8B517B7DC9}"/>
    <pc:docChg chg="delSld">
      <pc:chgData name="Jennifer Cheryl Edgar" userId="S::jennifer.edgar@nau.edu::7372eeec-240c-47b2-a2c4-0c25aa5006b0" providerId="AD" clId="Web-{25AD0192-DA5B-7675-CCFE-5A8B517B7DC9}" dt="2024-10-20T18:47:49.836" v="0"/>
      <pc:docMkLst>
        <pc:docMk/>
      </pc:docMkLst>
      <pc:sldChg chg="del">
        <pc:chgData name="Jennifer Cheryl Edgar" userId="S::jennifer.edgar@nau.edu::7372eeec-240c-47b2-a2c4-0c25aa5006b0" providerId="AD" clId="Web-{25AD0192-DA5B-7675-CCFE-5A8B517B7DC9}" dt="2024-10-20T18:47:49.836" v="0"/>
        <pc:sldMkLst>
          <pc:docMk/>
          <pc:sldMk cId="3492251490" sldId="310"/>
        </pc:sldMkLst>
      </pc:sldChg>
    </pc:docChg>
  </pc:docChgLst>
  <pc:docChgLst>
    <pc:chgData name="Benjamin James Tushingham" userId="S::bjt252@nau.edu::108ef19f-ebfd-4959-b5e8-ba6a147ec26e" providerId="AD" clId="Web-{C52F9EBC-6B00-F263-70C7-CB7B944B1BD4}"/>
    <pc:docChg chg="modSld">
      <pc:chgData name="Benjamin James Tushingham" userId="S::bjt252@nau.edu::108ef19f-ebfd-4959-b5e8-ba6a147ec26e" providerId="AD" clId="Web-{C52F9EBC-6B00-F263-70C7-CB7B944B1BD4}" dt="2024-09-16T03:55:59.793" v="114" actId="20577"/>
      <pc:docMkLst>
        <pc:docMk/>
      </pc:docMkLst>
      <pc:sldChg chg="modSp">
        <pc:chgData name="Benjamin James Tushingham" userId="S::bjt252@nau.edu::108ef19f-ebfd-4959-b5e8-ba6a147ec26e" providerId="AD" clId="Web-{C52F9EBC-6B00-F263-70C7-CB7B944B1BD4}" dt="2024-09-16T03:55:59.793" v="114" actId="20577"/>
        <pc:sldMkLst>
          <pc:docMk/>
          <pc:sldMk cId="2081209221" sldId="295"/>
        </pc:sldMkLst>
        <pc:spChg chg="mod">
          <ac:chgData name="Benjamin James Tushingham" userId="S::bjt252@nau.edu::108ef19f-ebfd-4959-b5e8-ba6a147ec26e" providerId="AD" clId="Web-{C52F9EBC-6B00-F263-70C7-CB7B944B1BD4}" dt="2024-09-16T03:55:59.793" v="114" actId="20577"/>
          <ac:spMkLst>
            <pc:docMk/>
            <pc:sldMk cId="2081209221" sldId="295"/>
            <ac:spMk id="14" creationId="{21983116-2682-6DE5-4295-D972BC0C0861}"/>
          </ac:spMkLst>
        </pc:spChg>
      </pc:sldChg>
    </pc:docChg>
  </pc:docChgLst>
  <pc:docChgLst>
    <pc:chgData name="Benjamin James Tushingham" userId="S::bjt252@nau.edu::108ef19f-ebfd-4959-b5e8-ba6a147ec26e" providerId="AD" clId="Web-{BE3AEA5D-9E64-6E23-C390-B59C817CEFF5}"/>
    <pc:docChg chg="delSld modSld sldOrd">
      <pc:chgData name="Benjamin James Tushingham" userId="S::bjt252@nau.edu::108ef19f-ebfd-4959-b5e8-ba6a147ec26e" providerId="AD" clId="Web-{BE3AEA5D-9E64-6E23-C390-B59C817CEFF5}" dt="2024-09-16T23:28:13.023" v="7"/>
      <pc:docMkLst>
        <pc:docMk/>
      </pc:docMkLst>
      <pc:sldChg chg="modSp">
        <pc:chgData name="Benjamin James Tushingham" userId="S::bjt252@nau.edu::108ef19f-ebfd-4959-b5e8-ba6a147ec26e" providerId="AD" clId="Web-{BE3AEA5D-9E64-6E23-C390-B59C817CEFF5}" dt="2024-09-16T23:28:06.038" v="5" actId="14100"/>
        <pc:sldMkLst>
          <pc:docMk/>
          <pc:sldMk cId="3834649000" sldId="283"/>
        </pc:sldMkLst>
        <pc:spChg chg="mod">
          <ac:chgData name="Benjamin James Tushingham" userId="S::bjt252@nau.edu::108ef19f-ebfd-4959-b5e8-ba6a147ec26e" providerId="AD" clId="Web-{BE3AEA5D-9E64-6E23-C390-B59C817CEFF5}" dt="2024-09-16T23:28:06.038" v="5" actId="14100"/>
          <ac:spMkLst>
            <pc:docMk/>
            <pc:sldMk cId="3834649000" sldId="283"/>
            <ac:spMk id="6" creationId="{A893969D-4483-7C3C-4298-25F964A89AF6}"/>
          </ac:spMkLst>
        </pc:spChg>
      </pc:sldChg>
      <pc:sldChg chg="modSp del">
        <pc:chgData name="Benjamin James Tushingham" userId="S::bjt252@nau.edu::108ef19f-ebfd-4959-b5e8-ba6a147ec26e" providerId="AD" clId="Web-{BE3AEA5D-9E64-6E23-C390-B59C817CEFF5}" dt="2024-09-16T23:28:09.429" v="6"/>
        <pc:sldMkLst>
          <pc:docMk/>
          <pc:sldMk cId="2873475671" sldId="287"/>
        </pc:sldMkLst>
      </pc:sldChg>
      <pc:sldChg chg="ord">
        <pc:chgData name="Benjamin James Tushingham" userId="S::bjt252@nau.edu::108ef19f-ebfd-4959-b5e8-ba6a147ec26e" providerId="AD" clId="Web-{BE3AEA5D-9E64-6E23-C390-B59C817CEFF5}" dt="2024-09-16T23:28:13.023" v="7"/>
        <pc:sldMkLst>
          <pc:docMk/>
          <pc:sldMk cId="366447197" sldId="290"/>
        </pc:sldMkLst>
      </pc:sldChg>
    </pc:docChg>
  </pc:docChgLst>
  <pc:docChgLst>
    <pc:chgData name="Jennifer Cheryl Edgar" userId="S::jennifer.edgar@nau.edu::7372eeec-240c-47b2-a2c4-0c25aa5006b0" providerId="AD" clId="Web-{E8F39AA7-7734-CC09-3643-60B3A9A0F34D}"/>
    <pc:docChg chg="modSld">
      <pc:chgData name="Jennifer Cheryl Edgar" userId="S::jennifer.edgar@nau.edu::7372eeec-240c-47b2-a2c4-0c25aa5006b0" providerId="AD" clId="Web-{E8F39AA7-7734-CC09-3643-60B3A9A0F34D}" dt="2024-09-15T18:11:41.188" v="221" actId="20577"/>
      <pc:docMkLst>
        <pc:docMk/>
      </pc:docMkLst>
      <pc:sldChg chg="modSp">
        <pc:chgData name="Jennifer Cheryl Edgar" userId="S::jennifer.edgar@nau.edu::7372eeec-240c-47b2-a2c4-0c25aa5006b0" providerId="AD" clId="Web-{E8F39AA7-7734-CC09-3643-60B3A9A0F34D}" dt="2024-09-15T18:11:41.188" v="221" actId="20577"/>
        <pc:sldMkLst>
          <pc:docMk/>
          <pc:sldMk cId="1588748203" sldId="284"/>
        </pc:sldMkLst>
        <pc:spChg chg="mod">
          <ac:chgData name="Jennifer Cheryl Edgar" userId="S::jennifer.edgar@nau.edu::7372eeec-240c-47b2-a2c4-0c25aa5006b0" providerId="AD" clId="Web-{E8F39AA7-7734-CC09-3643-60B3A9A0F34D}" dt="2024-09-15T18:11:41.188" v="221" actId="20577"/>
          <ac:spMkLst>
            <pc:docMk/>
            <pc:sldMk cId="1588748203" sldId="284"/>
            <ac:spMk id="3" creationId="{B206E814-56E5-5F04-0F3C-2C0B014A21F4}"/>
          </ac:spMkLst>
        </pc:spChg>
      </pc:sldChg>
      <pc:sldChg chg="addSp delSp modSp">
        <pc:chgData name="Jennifer Cheryl Edgar" userId="S::jennifer.edgar@nau.edu::7372eeec-240c-47b2-a2c4-0c25aa5006b0" providerId="AD" clId="Web-{E8F39AA7-7734-CC09-3643-60B3A9A0F34D}" dt="2024-09-15T18:10:37.701" v="219" actId="1076"/>
        <pc:sldMkLst>
          <pc:docMk/>
          <pc:sldMk cId="3817340203" sldId="288"/>
        </pc:sldMkLst>
        <pc:spChg chg="mod">
          <ac:chgData name="Jennifer Cheryl Edgar" userId="S::jennifer.edgar@nau.edu::7372eeec-240c-47b2-a2c4-0c25aa5006b0" providerId="AD" clId="Web-{E8F39AA7-7734-CC09-3643-60B3A9A0F34D}" dt="2024-09-15T18:04:49.111" v="151" actId="1076"/>
          <ac:spMkLst>
            <pc:docMk/>
            <pc:sldMk cId="3817340203" sldId="288"/>
            <ac:spMk id="3" creationId="{A598EB31-9BF2-AA68-34CC-9BBD6A025F17}"/>
          </ac:spMkLst>
        </pc:spChg>
        <pc:spChg chg="mod">
          <ac:chgData name="Jennifer Cheryl Edgar" userId="S::jennifer.edgar@nau.edu::7372eeec-240c-47b2-a2c4-0c25aa5006b0" providerId="AD" clId="Web-{E8F39AA7-7734-CC09-3643-60B3A9A0F34D}" dt="2024-09-15T18:10:24.935" v="210" actId="1076"/>
          <ac:spMkLst>
            <pc:docMk/>
            <pc:sldMk cId="3817340203" sldId="288"/>
            <ac:spMk id="7" creationId="{4D13ACE4-DF8B-C2D5-6EDE-610FCB511F4D}"/>
          </ac:spMkLst>
        </pc:spChg>
        <pc:spChg chg="mod">
          <ac:chgData name="Jennifer Cheryl Edgar" userId="S::jennifer.edgar@nau.edu::7372eeec-240c-47b2-a2c4-0c25aa5006b0" providerId="AD" clId="Web-{E8F39AA7-7734-CC09-3643-60B3A9A0F34D}" dt="2024-09-15T18:10:24.967" v="212" actId="1076"/>
          <ac:spMkLst>
            <pc:docMk/>
            <pc:sldMk cId="3817340203" sldId="288"/>
            <ac:spMk id="10" creationId="{41597DBA-F09E-0DB5-EA10-2EB5BD5F4F19}"/>
          </ac:spMkLst>
        </pc:spChg>
        <pc:spChg chg="mod">
          <ac:chgData name="Jennifer Cheryl Edgar" userId="S::jennifer.edgar@nau.edu::7372eeec-240c-47b2-a2c4-0c25aa5006b0" providerId="AD" clId="Web-{E8F39AA7-7734-CC09-3643-60B3A9A0F34D}" dt="2024-09-15T18:10:24.982" v="213" actId="1076"/>
          <ac:spMkLst>
            <pc:docMk/>
            <pc:sldMk cId="3817340203" sldId="288"/>
            <ac:spMk id="11" creationId="{E1204410-9E55-29FE-1007-94609C225E66}"/>
          </ac:spMkLst>
        </pc:spChg>
        <pc:spChg chg="add mod">
          <ac:chgData name="Jennifer Cheryl Edgar" userId="S::jennifer.edgar@nau.edu::7372eeec-240c-47b2-a2c4-0c25aa5006b0" providerId="AD" clId="Web-{E8F39AA7-7734-CC09-3643-60B3A9A0F34D}" dt="2024-09-15T18:10:24.998" v="215" actId="1076"/>
          <ac:spMkLst>
            <pc:docMk/>
            <pc:sldMk cId="3817340203" sldId="288"/>
            <ac:spMk id="13" creationId="{F9831474-6960-262F-4B01-11C80EA24D3A}"/>
          </ac:spMkLst>
        </pc:spChg>
        <pc:spChg chg="add mod">
          <ac:chgData name="Jennifer Cheryl Edgar" userId="S::jennifer.edgar@nau.edu::7372eeec-240c-47b2-a2c4-0c25aa5006b0" providerId="AD" clId="Web-{E8F39AA7-7734-CC09-3643-60B3A9A0F34D}" dt="2024-09-15T18:10:25.013" v="216" actId="1076"/>
          <ac:spMkLst>
            <pc:docMk/>
            <pc:sldMk cId="3817340203" sldId="288"/>
            <ac:spMk id="14" creationId="{9B393DB0-2540-053A-0A3C-0A98D4F2BFD9}"/>
          </ac:spMkLst>
        </pc:spChg>
        <pc:spChg chg="mod">
          <ac:chgData name="Jennifer Cheryl Edgar" userId="S::jennifer.edgar@nau.edu::7372eeec-240c-47b2-a2c4-0c25aa5006b0" providerId="AD" clId="Web-{E8F39AA7-7734-CC09-3643-60B3A9A0F34D}" dt="2024-09-15T18:10:24.998" v="214" actId="1076"/>
          <ac:spMkLst>
            <pc:docMk/>
            <pc:sldMk cId="3817340203" sldId="288"/>
            <ac:spMk id="15" creationId="{0B550152-4776-0232-1B10-50755CCCAFBF}"/>
          </ac:spMkLst>
        </pc:spChg>
        <pc:spChg chg="add mod">
          <ac:chgData name="Jennifer Cheryl Edgar" userId="S::jennifer.edgar@nau.edu::7372eeec-240c-47b2-a2c4-0c25aa5006b0" providerId="AD" clId="Web-{E8F39AA7-7734-CC09-3643-60B3A9A0F34D}" dt="2024-09-15T18:10:37.701" v="219" actId="1076"/>
          <ac:spMkLst>
            <pc:docMk/>
            <pc:sldMk cId="3817340203" sldId="288"/>
            <ac:spMk id="16" creationId="{395425FC-1709-05F6-3F83-DD070872E088}"/>
          </ac:spMkLst>
        </pc:spChg>
        <pc:picChg chg="mod">
          <ac:chgData name="Jennifer Cheryl Edgar" userId="S::jennifer.edgar@nau.edu::7372eeec-240c-47b2-a2c4-0c25aa5006b0" providerId="AD" clId="Web-{E8F39AA7-7734-CC09-3643-60B3A9A0F34D}" dt="2024-09-15T18:10:24.920" v="208" actId="1076"/>
          <ac:picMkLst>
            <pc:docMk/>
            <pc:sldMk cId="3817340203" sldId="288"/>
            <ac:picMk id="4" creationId="{D58F05A7-1425-5318-0D0D-2A3DA03EB181}"/>
          </ac:picMkLst>
        </pc:picChg>
        <pc:picChg chg="mod">
          <ac:chgData name="Jennifer Cheryl Edgar" userId="S::jennifer.edgar@nau.edu::7372eeec-240c-47b2-a2c4-0c25aa5006b0" providerId="AD" clId="Web-{E8F39AA7-7734-CC09-3643-60B3A9A0F34D}" dt="2024-09-15T18:10:24.935" v="209" actId="1076"/>
          <ac:picMkLst>
            <pc:docMk/>
            <pc:sldMk cId="3817340203" sldId="288"/>
            <ac:picMk id="5" creationId="{857FAFCB-7CC8-6A2F-D33B-9B9C00C49B84}"/>
          </ac:picMkLst>
        </pc:picChg>
        <pc:picChg chg="mod">
          <ac:chgData name="Jennifer Cheryl Edgar" userId="S::jennifer.edgar@nau.edu::7372eeec-240c-47b2-a2c4-0c25aa5006b0" providerId="AD" clId="Web-{E8F39AA7-7734-CC09-3643-60B3A9A0F34D}" dt="2024-09-15T18:10:24.951" v="211" actId="1076"/>
          <ac:picMkLst>
            <pc:docMk/>
            <pc:sldMk cId="3817340203" sldId="288"/>
            <ac:picMk id="8" creationId="{82F33D43-E3AB-1013-7BBC-0893730AB14A}"/>
          </ac:picMkLst>
        </pc:picChg>
        <pc:picChg chg="add mod">
          <ac:chgData name="Jennifer Cheryl Edgar" userId="S::jennifer.edgar@nau.edu::7372eeec-240c-47b2-a2c4-0c25aa5006b0" providerId="AD" clId="Web-{E8F39AA7-7734-CC09-3643-60B3A9A0F34D}" dt="2024-09-15T18:04:53.642" v="153" actId="1076"/>
          <ac:picMkLst>
            <pc:docMk/>
            <pc:sldMk cId="3817340203" sldId="288"/>
            <ac:picMk id="9" creationId="{986ADF03-F84B-1ED8-6EA1-347B3CB7820F}"/>
          </ac:picMkLst>
        </pc:picChg>
      </pc:sldChg>
    </pc:docChg>
  </pc:docChgLst>
  <pc:docChgLst>
    <pc:chgData name="Noah Daniel Dilworth" userId="S::ndd49@nau.edu::298229d6-6c02-4552-a536-47f0e7bdffe7" providerId="AD" clId="Web-{49AD2595-8058-4C36-AF14-81A728E67484}"/>
    <pc:docChg chg="modSld">
      <pc:chgData name="Noah Daniel Dilworth" userId="S::ndd49@nau.edu::298229d6-6c02-4552-a536-47f0e7bdffe7" providerId="AD" clId="Web-{49AD2595-8058-4C36-AF14-81A728E67484}" dt="2024-09-16T06:37:01.777" v="1469" actId="20577"/>
      <pc:docMkLst>
        <pc:docMk/>
      </pc:docMkLst>
      <pc:sldChg chg="modSp">
        <pc:chgData name="Noah Daniel Dilworth" userId="S::ndd49@nau.edu::298229d6-6c02-4552-a536-47f0e7bdffe7" providerId="AD" clId="Web-{49AD2595-8058-4C36-AF14-81A728E67484}" dt="2024-09-16T05:19:38.004" v="527"/>
        <pc:sldMkLst>
          <pc:docMk/>
          <pc:sldMk cId="3932187777" sldId="281"/>
        </pc:sldMkLst>
        <pc:spChg chg="mod">
          <ac:chgData name="Noah Daniel Dilworth" userId="S::ndd49@nau.edu::298229d6-6c02-4552-a536-47f0e7bdffe7" providerId="AD" clId="Web-{49AD2595-8058-4C36-AF14-81A728E67484}" dt="2024-09-16T05:01:50.023" v="280" actId="1076"/>
          <ac:spMkLst>
            <pc:docMk/>
            <pc:sldMk cId="3932187777" sldId="281"/>
            <ac:spMk id="9" creationId="{D97150B6-0DCC-5850-0A95-8FC9199D6A9F}"/>
          </ac:spMkLst>
        </pc:spChg>
        <pc:graphicFrameChg chg="mod modGraphic">
          <ac:chgData name="Noah Daniel Dilworth" userId="S::ndd49@nau.edu::298229d6-6c02-4552-a536-47f0e7bdffe7" providerId="AD" clId="Web-{49AD2595-8058-4C36-AF14-81A728E67484}" dt="2024-09-16T05:19:38.004" v="527"/>
          <ac:graphicFrameMkLst>
            <pc:docMk/>
            <pc:sldMk cId="3932187777" sldId="281"/>
            <ac:graphicFrameMk id="27" creationId="{D294F597-FC08-4E66-1E74-6BD59EE0DE8A}"/>
          </ac:graphicFrameMkLst>
        </pc:graphicFrameChg>
      </pc:sldChg>
      <pc:sldChg chg="modSp">
        <pc:chgData name="Noah Daniel Dilworth" userId="S::ndd49@nau.edu::298229d6-6c02-4552-a536-47f0e7bdffe7" providerId="AD" clId="Web-{49AD2595-8058-4C36-AF14-81A728E67484}" dt="2024-09-16T06:35:07.188" v="1415" actId="20577"/>
        <pc:sldMkLst>
          <pc:docMk/>
          <pc:sldMk cId="1983090043" sldId="298"/>
        </pc:sldMkLst>
        <pc:spChg chg="mod">
          <ac:chgData name="Noah Daniel Dilworth" userId="S::ndd49@nau.edu::298229d6-6c02-4552-a536-47f0e7bdffe7" providerId="AD" clId="Web-{49AD2595-8058-4C36-AF14-81A728E67484}" dt="2024-09-16T06:35:07.188" v="1415" actId="20577"/>
          <ac:spMkLst>
            <pc:docMk/>
            <pc:sldMk cId="1983090043" sldId="298"/>
            <ac:spMk id="3" creationId="{35FDB3D2-C2DF-3C5B-02C6-727AAC0C30FC}"/>
          </ac:spMkLst>
        </pc:spChg>
      </pc:sldChg>
      <pc:sldChg chg="addSp modSp">
        <pc:chgData name="Noah Daniel Dilworth" userId="S::ndd49@nau.edu::298229d6-6c02-4552-a536-47f0e7bdffe7" providerId="AD" clId="Web-{49AD2595-8058-4C36-AF14-81A728E67484}" dt="2024-09-16T06:37:01.777" v="1469" actId="20577"/>
        <pc:sldMkLst>
          <pc:docMk/>
          <pc:sldMk cId="2286052027" sldId="304"/>
        </pc:sldMkLst>
        <pc:spChg chg="mod">
          <ac:chgData name="Noah Daniel Dilworth" userId="S::ndd49@nau.edu::298229d6-6c02-4552-a536-47f0e7bdffe7" providerId="AD" clId="Web-{49AD2595-8058-4C36-AF14-81A728E67484}" dt="2024-09-16T06:33:27.307" v="1327" actId="20577"/>
          <ac:spMkLst>
            <pc:docMk/>
            <pc:sldMk cId="2286052027" sldId="304"/>
            <ac:spMk id="3" creationId="{724AC022-135E-A5B9-614B-70EF2D4E5FFA}"/>
          </ac:spMkLst>
        </pc:spChg>
        <pc:spChg chg="add mod">
          <ac:chgData name="Noah Daniel Dilworth" userId="S::ndd49@nau.edu::298229d6-6c02-4552-a536-47f0e7bdffe7" providerId="AD" clId="Web-{49AD2595-8058-4C36-AF14-81A728E67484}" dt="2024-09-16T06:37:01.777" v="1469" actId="20577"/>
          <ac:spMkLst>
            <pc:docMk/>
            <pc:sldMk cId="2286052027" sldId="304"/>
            <ac:spMk id="8" creationId="{4CA4F190-59CD-2C20-5214-E0A59E84783D}"/>
          </ac:spMkLst>
        </pc:spChg>
        <pc:picChg chg="mod">
          <ac:chgData name="Noah Daniel Dilworth" userId="S::ndd49@nau.edu::298229d6-6c02-4552-a536-47f0e7bdffe7" providerId="AD" clId="Web-{49AD2595-8058-4C36-AF14-81A728E67484}" dt="2024-09-16T06:33:22.650" v="1325" actId="1076"/>
          <ac:picMkLst>
            <pc:docMk/>
            <pc:sldMk cId="2286052027" sldId="304"/>
            <ac:picMk id="4" creationId="{0F490A6B-EBFA-AE86-1F87-E405F2B25A30}"/>
          </ac:picMkLst>
        </pc:picChg>
      </pc:sldChg>
      <pc:sldChg chg="modSp">
        <pc:chgData name="Noah Daniel Dilworth" userId="S::ndd49@nau.edu::298229d6-6c02-4552-a536-47f0e7bdffe7" providerId="AD" clId="Web-{49AD2595-8058-4C36-AF14-81A728E67484}" dt="2024-09-16T06:29:20.496" v="1204" actId="20577"/>
        <pc:sldMkLst>
          <pc:docMk/>
          <pc:sldMk cId="2248242812" sldId="305"/>
        </pc:sldMkLst>
        <pc:spChg chg="mod">
          <ac:chgData name="Noah Daniel Dilworth" userId="S::ndd49@nau.edu::298229d6-6c02-4552-a536-47f0e7bdffe7" providerId="AD" clId="Web-{49AD2595-8058-4C36-AF14-81A728E67484}" dt="2024-09-16T06:29:20.496" v="1204" actId="20577"/>
          <ac:spMkLst>
            <pc:docMk/>
            <pc:sldMk cId="2248242812" sldId="305"/>
            <ac:spMk id="14" creationId="{21983116-2682-6DE5-4295-D972BC0C0861}"/>
          </ac:spMkLst>
        </pc:spChg>
      </pc:sldChg>
    </pc:docChg>
  </pc:docChgLst>
  <pc:docChgLst>
    <pc:chgData name="Noah Daniel Dilworth" userId="S::ndd49@nau.edu::298229d6-6c02-4552-a536-47f0e7bdffe7" providerId="AD" clId="Web-{8E9C58EC-8C3C-49F5-83C6-17E55C5D469C}"/>
    <pc:docChg chg="addSld modSld">
      <pc:chgData name="Noah Daniel Dilworth" userId="S::ndd49@nau.edu::298229d6-6c02-4552-a536-47f0e7bdffe7" providerId="AD" clId="Web-{8E9C58EC-8C3C-49F5-83C6-17E55C5D469C}" dt="2024-09-15T21:42:52.399" v="1429"/>
      <pc:docMkLst>
        <pc:docMk/>
      </pc:docMkLst>
      <pc:sldChg chg="addSp delSp modSp">
        <pc:chgData name="Noah Daniel Dilworth" userId="S::ndd49@nau.edu::298229d6-6c02-4552-a536-47f0e7bdffe7" providerId="AD" clId="Web-{8E9C58EC-8C3C-49F5-83C6-17E55C5D469C}" dt="2024-09-15T21:42:52.399" v="1429"/>
        <pc:sldMkLst>
          <pc:docMk/>
          <pc:sldMk cId="3932187777" sldId="281"/>
        </pc:sldMkLst>
        <pc:spChg chg="mod">
          <ac:chgData name="Noah Daniel Dilworth" userId="S::ndd49@nau.edu::298229d6-6c02-4552-a536-47f0e7bdffe7" providerId="AD" clId="Web-{8E9C58EC-8C3C-49F5-83C6-17E55C5D469C}" dt="2024-09-15T21:24:38.835" v="443" actId="20577"/>
          <ac:spMkLst>
            <pc:docMk/>
            <pc:sldMk cId="3932187777" sldId="281"/>
            <ac:spMk id="9" creationId="{D97150B6-0DCC-5850-0A95-8FC9199D6A9F}"/>
          </ac:spMkLst>
        </pc:spChg>
      </pc:sldChg>
      <pc:sldChg chg="delSp modSp add replId">
        <pc:chgData name="Noah Daniel Dilworth" userId="S::ndd49@nau.edu::298229d6-6c02-4552-a536-47f0e7bdffe7" providerId="AD" clId="Web-{8E9C58EC-8C3C-49F5-83C6-17E55C5D469C}" dt="2024-09-15T20:41:46.121" v="37"/>
        <pc:sldMkLst>
          <pc:docMk/>
          <pc:sldMk cId="2286052027" sldId="304"/>
        </pc:sldMkLst>
        <pc:spChg chg="mod">
          <ac:chgData name="Noah Daniel Dilworth" userId="S::ndd49@nau.edu::298229d6-6c02-4552-a536-47f0e7bdffe7" providerId="AD" clId="Web-{8E9C58EC-8C3C-49F5-83C6-17E55C5D469C}" dt="2024-09-15T20:39:36.254" v="12" actId="20577"/>
          <ac:spMkLst>
            <pc:docMk/>
            <pc:sldMk cId="2286052027" sldId="304"/>
            <ac:spMk id="3" creationId="{724AC022-135E-A5B9-614B-70EF2D4E5FFA}"/>
          </ac:spMkLst>
        </pc:spChg>
        <pc:spChg chg="mod">
          <ac:chgData name="Noah Daniel Dilworth" userId="S::ndd49@nau.edu::298229d6-6c02-4552-a536-47f0e7bdffe7" providerId="AD" clId="Web-{8E9C58EC-8C3C-49F5-83C6-17E55C5D469C}" dt="2024-09-15T20:39:46.520" v="25" actId="20577"/>
          <ac:spMkLst>
            <pc:docMk/>
            <pc:sldMk cId="2286052027" sldId="304"/>
            <ac:spMk id="6" creationId="{71034E03-7FD8-9B71-0581-2B7AA31EC856}"/>
          </ac:spMkLst>
        </pc:spChg>
        <pc:spChg chg="mod">
          <ac:chgData name="Noah Daniel Dilworth" userId="S::ndd49@nau.edu::298229d6-6c02-4552-a536-47f0e7bdffe7" providerId="AD" clId="Web-{8E9C58EC-8C3C-49F5-83C6-17E55C5D469C}" dt="2024-09-15T20:39:42.942" v="23" actId="20577"/>
          <ac:spMkLst>
            <pc:docMk/>
            <pc:sldMk cId="2286052027" sldId="304"/>
            <ac:spMk id="7" creationId="{FE2C48D2-A01D-0C15-4963-925E91F694C7}"/>
          </ac:spMkLst>
        </pc:spChg>
      </pc:sldChg>
      <pc:sldChg chg="modSp add replId">
        <pc:chgData name="Noah Daniel Dilworth" userId="S::ndd49@nau.edu::298229d6-6c02-4552-a536-47f0e7bdffe7" providerId="AD" clId="Web-{8E9C58EC-8C3C-49F5-83C6-17E55C5D469C}" dt="2024-09-15T20:40:30.898" v="36" actId="20577"/>
        <pc:sldMkLst>
          <pc:docMk/>
          <pc:sldMk cId="2248242812" sldId="305"/>
        </pc:sldMkLst>
        <pc:spChg chg="mod">
          <ac:chgData name="Noah Daniel Dilworth" userId="S::ndd49@nau.edu::298229d6-6c02-4552-a536-47f0e7bdffe7" providerId="AD" clId="Web-{8E9C58EC-8C3C-49F5-83C6-17E55C5D469C}" dt="2024-09-15T20:40:30.898" v="36" actId="20577"/>
          <ac:spMkLst>
            <pc:docMk/>
            <pc:sldMk cId="2248242812" sldId="305"/>
            <ac:spMk id="14" creationId="{21983116-2682-6DE5-4295-D972BC0C0861}"/>
          </ac:spMkLst>
        </pc:spChg>
      </pc:sldChg>
    </pc:docChg>
  </pc:docChgLst>
  <pc:docChgLst>
    <pc:chgData name="Benjamin James Tushingham" userId="S::bjt252@nau.edu::108ef19f-ebfd-4959-b5e8-ba6a147ec26e" providerId="AD" clId="Web-{0D2B2145-769A-5EBE-1740-CA377C462157}"/>
    <pc:docChg chg="modSld">
      <pc:chgData name="Benjamin James Tushingham" userId="S::bjt252@nau.edu::108ef19f-ebfd-4959-b5e8-ba6a147ec26e" providerId="AD" clId="Web-{0D2B2145-769A-5EBE-1740-CA377C462157}" dt="2024-09-17T23:47:17.688" v="603" actId="20577"/>
      <pc:docMkLst>
        <pc:docMk/>
      </pc:docMkLst>
      <pc:sldChg chg="modSp">
        <pc:chgData name="Benjamin James Tushingham" userId="S::bjt252@nau.edu::108ef19f-ebfd-4959-b5e8-ba6a147ec26e" providerId="AD" clId="Web-{0D2B2145-769A-5EBE-1740-CA377C462157}" dt="2024-09-17T23:44:26.339" v="599" actId="1076"/>
        <pc:sldMkLst>
          <pc:docMk/>
          <pc:sldMk cId="4030214077" sldId="276"/>
        </pc:sldMkLst>
        <pc:spChg chg="mod">
          <ac:chgData name="Benjamin James Tushingham" userId="S::bjt252@nau.edu::108ef19f-ebfd-4959-b5e8-ba6a147ec26e" providerId="AD" clId="Web-{0D2B2145-769A-5EBE-1740-CA377C462157}" dt="2024-09-17T23:44:26.339" v="599" actId="1076"/>
          <ac:spMkLst>
            <pc:docMk/>
            <pc:sldMk cId="4030214077" sldId="276"/>
            <ac:spMk id="14" creationId="{1CE57D71-9AFD-DE80-A045-B6E1EA0E440E}"/>
          </ac:spMkLst>
        </pc:spChg>
      </pc:sldChg>
      <pc:sldChg chg="addSp modSp">
        <pc:chgData name="Benjamin James Tushingham" userId="S::bjt252@nau.edu::108ef19f-ebfd-4959-b5e8-ba6a147ec26e" providerId="AD" clId="Web-{0D2B2145-769A-5EBE-1740-CA377C462157}" dt="2024-09-17T23:41:24.051" v="548"/>
        <pc:sldMkLst>
          <pc:docMk/>
          <pc:sldMk cId="3932187777" sldId="281"/>
        </pc:sldMkLst>
        <pc:spChg chg="add mod">
          <ac:chgData name="Benjamin James Tushingham" userId="S::bjt252@nau.edu::108ef19f-ebfd-4959-b5e8-ba6a147ec26e" providerId="AD" clId="Web-{0D2B2145-769A-5EBE-1740-CA377C462157}" dt="2024-09-17T23:41:24.051" v="548"/>
          <ac:spMkLst>
            <pc:docMk/>
            <pc:sldMk cId="3932187777" sldId="281"/>
            <ac:spMk id="6" creationId="{CC7B1240-584C-7DFD-0640-75553A3EFC10}"/>
          </ac:spMkLst>
        </pc:spChg>
      </pc:sldChg>
      <pc:sldChg chg="modSp">
        <pc:chgData name="Benjamin James Tushingham" userId="S::bjt252@nau.edu::108ef19f-ebfd-4959-b5e8-ba6a147ec26e" providerId="AD" clId="Web-{0D2B2145-769A-5EBE-1740-CA377C462157}" dt="2024-09-17T23:42:16.099" v="586" actId="20577"/>
        <pc:sldMkLst>
          <pc:docMk/>
          <pc:sldMk cId="3834649000" sldId="283"/>
        </pc:sldMkLst>
        <pc:spChg chg="mod">
          <ac:chgData name="Benjamin James Tushingham" userId="S::bjt252@nau.edu::108ef19f-ebfd-4959-b5e8-ba6a147ec26e" providerId="AD" clId="Web-{0D2B2145-769A-5EBE-1740-CA377C462157}" dt="2024-09-17T23:42:16.099" v="586" actId="20577"/>
          <ac:spMkLst>
            <pc:docMk/>
            <pc:sldMk cId="3834649000" sldId="283"/>
            <ac:spMk id="8" creationId="{50A920E9-6B64-A942-C4F1-45DF4AA5DDF1}"/>
          </ac:spMkLst>
        </pc:spChg>
      </pc:sldChg>
      <pc:sldChg chg="modSp">
        <pc:chgData name="Benjamin James Tushingham" userId="S::bjt252@nau.edu::108ef19f-ebfd-4959-b5e8-ba6a147ec26e" providerId="AD" clId="Web-{0D2B2145-769A-5EBE-1740-CA377C462157}" dt="2024-09-17T23:47:15.548" v="601" actId="20577"/>
        <pc:sldMkLst>
          <pc:docMk/>
          <pc:sldMk cId="1588748203" sldId="284"/>
        </pc:sldMkLst>
        <pc:spChg chg="mod">
          <ac:chgData name="Benjamin James Tushingham" userId="S::bjt252@nau.edu::108ef19f-ebfd-4959-b5e8-ba6a147ec26e" providerId="AD" clId="Web-{0D2B2145-769A-5EBE-1740-CA377C462157}" dt="2024-09-17T23:47:15.548" v="601" actId="20577"/>
          <ac:spMkLst>
            <pc:docMk/>
            <pc:sldMk cId="1588748203" sldId="284"/>
            <ac:spMk id="4" creationId="{3789BE5B-3C98-A724-9BF3-F8891B1A0ECF}"/>
          </ac:spMkLst>
        </pc:spChg>
      </pc:sldChg>
      <pc:sldChg chg="modSp">
        <pc:chgData name="Benjamin James Tushingham" userId="S::bjt252@nau.edu::108ef19f-ebfd-4959-b5e8-ba6a147ec26e" providerId="AD" clId="Web-{0D2B2145-769A-5EBE-1740-CA377C462157}" dt="2024-09-17T23:47:17.688" v="603" actId="20577"/>
        <pc:sldMkLst>
          <pc:docMk/>
          <pc:sldMk cId="2614684967" sldId="285"/>
        </pc:sldMkLst>
        <pc:spChg chg="mod">
          <ac:chgData name="Benjamin James Tushingham" userId="S::bjt252@nau.edu::108ef19f-ebfd-4959-b5e8-ba6a147ec26e" providerId="AD" clId="Web-{0D2B2145-769A-5EBE-1740-CA377C462157}" dt="2024-09-17T23:47:17.688" v="603" actId="20577"/>
          <ac:spMkLst>
            <pc:docMk/>
            <pc:sldMk cId="2614684967" sldId="285"/>
            <ac:spMk id="3" creationId="{E26F9862-9267-2E9A-3D33-F8C9B2CBD26C}"/>
          </ac:spMkLst>
        </pc:spChg>
      </pc:sldChg>
      <pc:sldChg chg="modSp">
        <pc:chgData name="Benjamin James Tushingham" userId="S::bjt252@nau.edu::108ef19f-ebfd-4959-b5e8-ba6a147ec26e" providerId="AD" clId="Web-{0D2B2145-769A-5EBE-1740-CA377C462157}" dt="2024-09-17T23:42:01.333" v="583" actId="20577"/>
        <pc:sldMkLst>
          <pc:docMk/>
          <pc:sldMk cId="3817340203" sldId="288"/>
        </pc:sldMkLst>
        <pc:spChg chg="mod">
          <ac:chgData name="Benjamin James Tushingham" userId="S::bjt252@nau.edu::108ef19f-ebfd-4959-b5e8-ba6a147ec26e" providerId="AD" clId="Web-{0D2B2145-769A-5EBE-1740-CA377C462157}" dt="2024-09-17T23:41:55.864" v="581" actId="20577"/>
          <ac:spMkLst>
            <pc:docMk/>
            <pc:sldMk cId="3817340203" sldId="288"/>
            <ac:spMk id="13" creationId="{F9831474-6960-262F-4B01-11C80EA24D3A}"/>
          </ac:spMkLst>
        </pc:spChg>
        <pc:spChg chg="mod">
          <ac:chgData name="Benjamin James Tushingham" userId="S::bjt252@nau.edu::108ef19f-ebfd-4959-b5e8-ba6a147ec26e" providerId="AD" clId="Web-{0D2B2145-769A-5EBE-1740-CA377C462157}" dt="2024-09-17T23:41:58.552" v="582" actId="20577"/>
          <ac:spMkLst>
            <pc:docMk/>
            <pc:sldMk cId="3817340203" sldId="288"/>
            <ac:spMk id="14" creationId="{9B393DB0-2540-053A-0A3C-0A98D4F2BFD9}"/>
          </ac:spMkLst>
        </pc:spChg>
        <pc:spChg chg="mod">
          <ac:chgData name="Benjamin James Tushingham" userId="S::bjt252@nau.edu::108ef19f-ebfd-4959-b5e8-ba6a147ec26e" providerId="AD" clId="Web-{0D2B2145-769A-5EBE-1740-CA377C462157}" dt="2024-09-17T23:42:01.333" v="583" actId="20577"/>
          <ac:spMkLst>
            <pc:docMk/>
            <pc:sldMk cId="3817340203" sldId="288"/>
            <ac:spMk id="16" creationId="{395425FC-1709-05F6-3F83-DD070872E088}"/>
          </ac:spMkLst>
        </pc:spChg>
      </pc:sldChg>
      <pc:sldChg chg="modSp">
        <pc:chgData name="Benjamin James Tushingham" userId="S::bjt252@nau.edu::108ef19f-ebfd-4959-b5e8-ba6a147ec26e" providerId="AD" clId="Web-{0D2B2145-769A-5EBE-1740-CA377C462157}" dt="2024-09-17T23:44:00.900" v="598" actId="20577"/>
        <pc:sldMkLst>
          <pc:docMk/>
          <pc:sldMk cId="366447197" sldId="290"/>
        </pc:sldMkLst>
        <pc:spChg chg="mod">
          <ac:chgData name="Benjamin James Tushingham" userId="S::bjt252@nau.edu::108ef19f-ebfd-4959-b5e8-ba6a147ec26e" providerId="AD" clId="Web-{0D2B2145-769A-5EBE-1740-CA377C462157}" dt="2024-09-17T23:44:00.900" v="598" actId="20577"/>
          <ac:spMkLst>
            <pc:docMk/>
            <pc:sldMk cId="366447197" sldId="290"/>
            <ac:spMk id="8" creationId="{8AF86A8A-B560-F1F7-13AA-6F59FC21D739}"/>
          </ac:spMkLst>
        </pc:spChg>
      </pc:sldChg>
      <pc:sldChg chg="modSp">
        <pc:chgData name="Benjamin James Tushingham" userId="S::bjt252@nau.edu::108ef19f-ebfd-4959-b5e8-ba6a147ec26e" providerId="AD" clId="Web-{0D2B2145-769A-5EBE-1740-CA377C462157}" dt="2024-09-17T21:57:49.728" v="55" actId="20577"/>
        <pc:sldMkLst>
          <pc:docMk/>
          <pc:sldMk cId="4077224901" sldId="292"/>
        </pc:sldMkLst>
        <pc:spChg chg="mod">
          <ac:chgData name="Benjamin James Tushingham" userId="S::bjt252@nau.edu::108ef19f-ebfd-4959-b5e8-ba6a147ec26e" providerId="AD" clId="Web-{0D2B2145-769A-5EBE-1740-CA377C462157}" dt="2024-09-17T21:57:49.728" v="55" actId="20577"/>
          <ac:spMkLst>
            <pc:docMk/>
            <pc:sldMk cId="4077224901" sldId="292"/>
            <ac:spMk id="14" creationId="{21983116-2682-6DE5-4295-D972BC0C0861}"/>
          </ac:spMkLst>
        </pc:spChg>
      </pc:sldChg>
      <pc:sldChg chg="modSp">
        <pc:chgData name="Benjamin James Tushingham" userId="S::bjt252@nau.edu::108ef19f-ebfd-4959-b5e8-ba6a147ec26e" providerId="AD" clId="Web-{0D2B2145-769A-5EBE-1740-CA377C462157}" dt="2024-09-17T23:39:59.313" v="525" actId="20577"/>
        <pc:sldMkLst>
          <pc:docMk/>
          <pc:sldMk cId="2081209221" sldId="295"/>
        </pc:sldMkLst>
        <pc:spChg chg="mod">
          <ac:chgData name="Benjamin James Tushingham" userId="S::bjt252@nau.edu::108ef19f-ebfd-4959-b5e8-ba6a147ec26e" providerId="AD" clId="Web-{0D2B2145-769A-5EBE-1740-CA377C462157}" dt="2024-09-17T23:39:59.313" v="525" actId="20577"/>
          <ac:spMkLst>
            <pc:docMk/>
            <pc:sldMk cId="2081209221" sldId="295"/>
            <ac:spMk id="14" creationId="{21983116-2682-6DE5-4295-D972BC0C0861}"/>
          </ac:spMkLst>
        </pc:spChg>
      </pc:sldChg>
      <pc:sldChg chg="addSp modSp">
        <pc:chgData name="Benjamin James Tushingham" userId="S::bjt252@nau.edu::108ef19f-ebfd-4959-b5e8-ba6a147ec26e" providerId="AD" clId="Web-{0D2B2145-769A-5EBE-1740-CA377C462157}" dt="2024-09-17T23:41:50.927" v="580" actId="20577"/>
        <pc:sldMkLst>
          <pc:docMk/>
          <pc:sldMk cId="2988708668" sldId="303"/>
        </pc:sldMkLst>
        <pc:spChg chg="add mod">
          <ac:chgData name="Benjamin James Tushingham" userId="S::bjt252@nau.edu::108ef19f-ebfd-4959-b5e8-ba6a147ec26e" providerId="AD" clId="Web-{0D2B2145-769A-5EBE-1740-CA377C462157}" dt="2024-09-17T23:41:50.927" v="580" actId="20577"/>
          <ac:spMkLst>
            <pc:docMk/>
            <pc:sldMk cId="2988708668" sldId="303"/>
            <ac:spMk id="936" creationId="{FF20E98E-3EBF-34E5-3536-1A4F7EA70518}"/>
          </ac:spMkLst>
        </pc:spChg>
        <pc:graphicFrameChg chg="mod modGraphic">
          <ac:chgData name="Benjamin James Tushingham" userId="S::bjt252@nau.edu::108ef19f-ebfd-4959-b5e8-ba6a147ec26e" providerId="AD" clId="Web-{0D2B2145-769A-5EBE-1740-CA377C462157}" dt="2024-09-17T23:40:27.517" v="532" actId="14100"/>
          <ac:graphicFrameMkLst>
            <pc:docMk/>
            <pc:sldMk cId="2988708668" sldId="303"/>
            <ac:graphicFrameMk id="5" creationId="{18D014E0-FF58-8B48-B1FA-EF72DE12D639}"/>
          </ac:graphicFrameMkLst>
        </pc:graphicFrameChg>
        <pc:picChg chg="add mod">
          <ac:chgData name="Benjamin James Tushingham" userId="S::bjt252@nau.edu::108ef19f-ebfd-4959-b5e8-ba6a147ec26e" providerId="AD" clId="Web-{0D2B2145-769A-5EBE-1740-CA377C462157}" dt="2024-09-17T23:40:42.768" v="537" actId="1076"/>
          <ac:picMkLst>
            <pc:docMk/>
            <pc:sldMk cId="2988708668" sldId="303"/>
            <ac:picMk id="913" creationId="{B04A2CF1-2CE0-3571-95F5-5A57F2815E21}"/>
          </ac:picMkLst>
        </pc:picChg>
      </pc:sldChg>
      <pc:sldChg chg="modSp">
        <pc:chgData name="Benjamin James Tushingham" userId="S::bjt252@nau.edu::108ef19f-ebfd-4959-b5e8-ba6a147ec26e" providerId="AD" clId="Web-{0D2B2145-769A-5EBE-1740-CA377C462157}" dt="2024-09-17T23:43:56.603" v="595" actId="20577"/>
        <pc:sldMkLst>
          <pc:docMk/>
          <pc:sldMk cId="2286052027" sldId="304"/>
        </pc:sldMkLst>
        <pc:spChg chg="mod">
          <ac:chgData name="Benjamin James Tushingham" userId="S::bjt252@nau.edu::108ef19f-ebfd-4959-b5e8-ba6a147ec26e" providerId="AD" clId="Web-{0D2B2145-769A-5EBE-1740-CA377C462157}" dt="2024-09-17T23:43:56.603" v="595" actId="20577"/>
          <ac:spMkLst>
            <pc:docMk/>
            <pc:sldMk cId="2286052027" sldId="304"/>
            <ac:spMk id="9" creationId="{D72243A6-F93C-BB11-384E-66E45822A503}"/>
          </ac:spMkLst>
        </pc:spChg>
      </pc:sldChg>
      <pc:sldChg chg="modSp">
        <pc:chgData name="Benjamin James Tushingham" userId="S::bjt252@nau.edu::108ef19f-ebfd-4959-b5e8-ba6a147ec26e" providerId="AD" clId="Web-{0D2B2145-769A-5EBE-1740-CA377C462157}" dt="2024-09-17T23:43:51.869" v="593" actId="14100"/>
        <pc:sldMkLst>
          <pc:docMk/>
          <pc:sldMk cId="3302521302" sldId="306"/>
        </pc:sldMkLst>
        <pc:spChg chg="mod">
          <ac:chgData name="Benjamin James Tushingham" userId="S::bjt252@nau.edu::108ef19f-ebfd-4959-b5e8-ba6a147ec26e" providerId="AD" clId="Web-{0D2B2145-769A-5EBE-1740-CA377C462157}" dt="2024-09-17T23:43:51.869" v="593" actId="14100"/>
          <ac:spMkLst>
            <pc:docMk/>
            <pc:sldMk cId="3302521302" sldId="306"/>
            <ac:spMk id="7" creationId="{5BAE6D18-9DA7-FB93-6563-F3AC8ED00D23}"/>
          </ac:spMkLst>
        </pc:spChg>
      </pc:sldChg>
      <pc:sldChg chg="modSp">
        <pc:chgData name="Benjamin James Tushingham" userId="S::bjt252@nau.edu::108ef19f-ebfd-4959-b5e8-ba6a147ec26e" providerId="AD" clId="Web-{0D2B2145-769A-5EBE-1740-CA377C462157}" dt="2024-09-17T21:58:09.775" v="58" actId="20577"/>
        <pc:sldMkLst>
          <pc:docMk/>
          <pc:sldMk cId="3963361485" sldId="307"/>
        </pc:sldMkLst>
        <pc:spChg chg="mod">
          <ac:chgData name="Benjamin James Tushingham" userId="S::bjt252@nau.edu::108ef19f-ebfd-4959-b5e8-ba6a147ec26e" providerId="AD" clId="Web-{0D2B2145-769A-5EBE-1740-CA377C462157}" dt="2024-09-17T21:58:09.775" v="58" actId="20577"/>
          <ac:spMkLst>
            <pc:docMk/>
            <pc:sldMk cId="3963361485" sldId="307"/>
            <ac:spMk id="3" creationId="{35FDB3D2-C2DF-3C5B-02C6-727AAC0C30FC}"/>
          </ac:spMkLst>
        </pc:spChg>
      </pc:sldChg>
    </pc:docChg>
  </pc:docChgLst>
  <pc:docChgLst>
    <pc:chgData name="Carson Marty Pete" userId="S::carson.pete@nau.edu::cde3a620-228f-432e-a684-d7fa96fcee7e" providerId="AD" clId="Web-{DEE2C4C5-D9C3-42AF-A930-CFC3BB50B395}"/>
    <pc:docChg chg="addSld">
      <pc:chgData name="Carson Marty Pete" userId="S::carson.pete@nau.edu::cde3a620-228f-432e-a684-d7fa96fcee7e" providerId="AD" clId="Web-{DEE2C4C5-D9C3-42AF-A930-CFC3BB50B395}" dt="2024-09-20T16:58:07.627" v="0"/>
      <pc:docMkLst>
        <pc:docMk/>
      </pc:docMkLst>
      <pc:sldChg chg="new">
        <pc:chgData name="Carson Marty Pete" userId="S::carson.pete@nau.edu::cde3a620-228f-432e-a684-d7fa96fcee7e" providerId="AD" clId="Web-{DEE2C4C5-D9C3-42AF-A930-CFC3BB50B395}" dt="2024-09-20T16:58:07.627" v="0"/>
        <pc:sldMkLst>
          <pc:docMk/>
          <pc:sldMk cId="3492251490" sldId="310"/>
        </pc:sldMkLst>
      </pc:sldChg>
    </pc:docChg>
  </pc:docChgLst>
  <pc:docChgLst>
    <pc:chgData name="Benjamin James Tushingham" userId="S::bjt252@nau.edu::108ef19f-ebfd-4959-b5e8-ba6a147ec26e" providerId="AD" clId="Web-{99201E76-042B-914C-773C-CD86E6D3FBC4}"/>
    <pc:docChg chg="modSld">
      <pc:chgData name="Benjamin James Tushingham" userId="S::bjt252@nau.edu::108ef19f-ebfd-4959-b5e8-ba6a147ec26e" providerId="AD" clId="Web-{99201E76-042B-914C-773C-CD86E6D3FBC4}" dt="2024-10-21T01:11:57.061" v="25" actId="1076"/>
      <pc:docMkLst>
        <pc:docMk/>
      </pc:docMkLst>
      <pc:sldChg chg="modSp">
        <pc:chgData name="Benjamin James Tushingham" userId="S::bjt252@nau.edu::108ef19f-ebfd-4959-b5e8-ba6a147ec26e" providerId="AD" clId="Web-{99201E76-042B-914C-773C-CD86E6D3FBC4}" dt="2024-10-21T01:11:57.061" v="25" actId="1076"/>
        <pc:sldMkLst>
          <pc:docMk/>
          <pc:sldMk cId="3932187777" sldId="281"/>
        </pc:sldMkLst>
        <pc:spChg chg="mod">
          <ac:chgData name="Benjamin James Tushingham" userId="S::bjt252@nau.edu::108ef19f-ebfd-4959-b5e8-ba6a147ec26e" providerId="AD" clId="Web-{99201E76-042B-914C-773C-CD86E6D3FBC4}" dt="2024-10-21T01:11:57.061" v="25" actId="1076"/>
          <ac:spMkLst>
            <pc:docMk/>
            <pc:sldMk cId="3932187777" sldId="281"/>
            <ac:spMk id="4" creationId="{E8C84EB1-171A-768F-FC03-028557C30322}"/>
          </ac:spMkLst>
        </pc:spChg>
        <pc:graphicFrameChg chg="mod modGraphic">
          <ac:chgData name="Benjamin James Tushingham" userId="S::bjt252@nau.edu::108ef19f-ebfd-4959-b5e8-ba6a147ec26e" providerId="AD" clId="Web-{99201E76-042B-914C-773C-CD86E6D3FBC4}" dt="2024-10-20T23:52:34.315" v="23"/>
          <ac:graphicFrameMkLst>
            <pc:docMk/>
            <pc:sldMk cId="3932187777" sldId="281"/>
            <ac:graphicFrameMk id="27" creationId="{D294F597-FC08-4E66-1E74-6BD59EE0DE8A}"/>
          </ac:graphicFrameMkLst>
        </pc:graphicFrameChg>
      </pc:sldChg>
    </pc:docChg>
  </pc:docChgLst>
  <pc:docChgLst>
    <pc:chgData name="Noah Daniel Dilworth" userId="S::ndd49@nau.edu::298229d6-6c02-4552-a536-47f0e7bdffe7" providerId="AD" clId="Web-{8636F515-3349-49D3-8719-D813A856C080}"/>
    <pc:docChg chg="addSld delSld modSld sldOrd">
      <pc:chgData name="Noah Daniel Dilworth" userId="S::ndd49@nau.edu::298229d6-6c02-4552-a536-47f0e7bdffe7" providerId="AD" clId="Web-{8636F515-3349-49D3-8719-D813A856C080}" dt="2024-09-17T22:22:25.936" v="413" actId="20577"/>
      <pc:docMkLst>
        <pc:docMk/>
      </pc:docMkLst>
      <pc:sldChg chg="modSp del">
        <pc:chgData name="Noah Daniel Dilworth" userId="S::ndd49@nau.edu::298229d6-6c02-4552-a536-47f0e7bdffe7" providerId="AD" clId="Web-{8636F515-3349-49D3-8719-D813A856C080}" dt="2024-09-17T22:11:36.247" v="198"/>
        <pc:sldMkLst>
          <pc:docMk/>
          <pc:sldMk cId="2338891038" sldId="289"/>
        </pc:sldMkLst>
      </pc:sldChg>
      <pc:sldChg chg="modSp">
        <pc:chgData name="Noah Daniel Dilworth" userId="S::ndd49@nau.edu::298229d6-6c02-4552-a536-47f0e7bdffe7" providerId="AD" clId="Web-{8636F515-3349-49D3-8719-D813A856C080}" dt="2024-09-17T22:10:54.183" v="179" actId="20577"/>
        <pc:sldMkLst>
          <pc:docMk/>
          <pc:sldMk cId="4077224901" sldId="292"/>
        </pc:sldMkLst>
        <pc:spChg chg="mod">
          <ac:chgData name="Noah Daniel Dilworth" userId="S::ndd49@nau.edu::298229d6-6c02-4552-a536-47f0e7bdffe7" providerId="AD" clId="Web-{8636F515-3349-49D3-8719-D813A856C080}" dt="2024-09-17T22:10:54.183" v="179" actId="20577"/>
          <ac:spMkLst>
            <pc:docMk/>
            <pc:sldMk cId="4077224901" sldId="292"/>
            <ac:spMk id="14" creationId="{21983116-2682-6DE5-4295-D972BC0C0861}"/>
          </ac:spMkLst>
        </pc:spChg>
      </pc:sldChg>
      <pc:sldChg chg="modSp">
        <pc:chgData name="Noah Daniel Dilworth" userId="S::ndd49@nau.edu::298229d6-6c02-4552-a536-47f0e7bdffe7" providerId="AD" clId="Web-{8636F515-3349-49D3-8719-D813A856C080}" dt="2024-09-17T22:16:13.364" v="288" actId="20577"/>
        <pc:sldMkLst>
          <pc:docMk/>
          <pc:sldMk cId="2081209221" sldId="295"/>
        </pc:sldMkLst>
        <pc:spChg chg="mod">
          <ac:chgData name="Noah Daniel Dilworth" userId="S::ndd49@nau.edu::298229d6-6c02-4552-a536-47f0e7bdffe7" providerId="AD" clId="Web-{8636F515-3349-49D3-8719-D813A856C080}" dt="2024-09-17T22:16:13.364" v="288" actId="20577"/>
          <ac:spMkLst>
            <pc:docMk/>
            <pc:sldMk cId="2081209221" sldId="295"/>
            <ac:spMk id="14" creationId="{21983116-2682-6DE5-4295-D972BC0C0861}"/>
          </ac:spMkLst>
        </pc:spChg>
      </pc:sldChg>
      <pc:sldChg chg="modSp">
        <pc:chgData name="Noah Daniel Dilworth" userId="S::ndd49@nau.edu::298229d6-6c02-4552-a536-47f0e7bdffe7" providerId="AD" clId="Web-{8636F515-3349-49D3-8719-D813A856C080}" dt="2024-09-17T22:12:34.545" v="227" actId="20577"/>
        <pc:sldMkLst>
          <pc:docMk/>
          <pc:sldMk cId="934275797" sldId="296"/>
        </pc:sldMkLst>
        <pc:spChg chg="mod">
          <ac:chgData name="Noah Daniel Dilworth" userId="S::ndd49@nau.edu::298229d6-6c02-4552-a536-47f0e7bdffe7" providerId="AD" clId="Web-{8636F515-3349-49D3-8719-D813A856C080}" dt="2024-09-17T22:12:34.545" v="227" actId="20577"/>
          <ac:spMkLst>
            <pc:docMk/>
            <pc:sldMk cId="934275797" sldId="296"/>
            <ac:spMk id="14" creationId="{21983116-2682-6DE5-4295-D972BC0C0861}"/>
          </ac:spMkLst>
        </pc:spChg>
      </pc:sldChg>
      <pc:sldChg chg="modSp del">
        <pc:chgData name="Noah Daniel Dilworth" userId="S::ndd49@nau.edu::298229d6-6c02-4552-a536-47f0e7bdffe7" providerId="AD" clId="Web-{8636F515-3349-49D3-8719-D813A856C080}" dt="2024-09-17T22:15:23.253" v="261"/>
        <pc:sldMkLst>
          <pc:docMk/>
          <pc:sldMk cId="3087921376" sldId="297"/>
        </pc:sldMkLst>
      </pc:sldChg>
      <pc:sldChg chg="modSp ord">
        <pc:chgData name="Noah Daniel Dilworth" userId="S::ndd49@nau.edu::298229d6-6c02-4552-a536-47f0e7bdffe7" providerId="AD" clId="Web-{8636F515-3349-49D3-8719-D813A856C080}" dt="2024-09-17T22:22:25.936" v="413" actId="20577"/>
        <pc:sldMkLst>
          <pc:docMk/>
          <pc:sldMk cId="1983090043" sldId="298"/>
        </pc:sldMkLst>
        <pc:spChg chg="mod">
          <ac:chgData name="Noah Daniel Dilworth" userId="S::ndd49@nau.edu::298229d6-6c02-4552-a536-47f0e7bdffe7" providerId="AD" clId="Web-{8636F515-3349-49D3-8719-D813A856C080}" dt="2024-09-17T22:21:10.184" v="394" actId="20577"/>
          <ac:spMkLst>
            <pc:docMk/>
            <pc:sldMk cId="1983090043" sldId="298"/>
            <ac:spMk id="2" creationId="{3CC7223B-0C4E-A8D7-E597-FEC985A82328}"/>
          </ac:spMkLst>
        </pc:spChg>
        <pc:spChg chg="mod">
          <ac:chgData name="Noah Daniel Dilworth" userId="S::ndd49@nau.edu::298229d6-6c02-4552-a536-47f0e7bdffe7" providerId="AD" clId="Web-{8636F515-3349-49D3-8719-D813A856C080}" dt="2024-09-17T22:22:25.936" v="413" actId="20577"/>
          <ac:spMkLst>
            <pc:docMk/>
            <pc:sldMk cId="1983090043" sldId="298"/>
            <ac:spMk id="3" creationId="{35FDB3D2-C2DF-3C5B-02C6-727AAC0C30FC}"/>
          </ac:spMkLst>
        </pc:spChg>
      </pc:sldChg>
      <pc:sldChg chg="modSp">
        <pc:chgData name="Noah Daniel Dilworth" userId="S::ndd49@nau.edu::298229d6-6c02-4552-a536-47f0e7bdffe7" providerId="AD" clId="Web-{8636F515-3349-49D3-8719-D813A856C080}" dt="2024-09-17T22:22:11.467" v="412" actId="20577"/>
        <pc:sldMkLst>
          <pc:docMk/>
          <pc:sldMk cId="2286052027" sldId="304"/>
        </pc:sldMkLst>
        <pc:spChg chg="mod">
          <ac:chgData name="Noah Daniel Dilworth" userId="S::ndd49@nau.edu::298229d6-6c02-4552-a536-47f0e7bdffe7" providerId="AD" clId="Web-{8636F515-3349-49D3-8719-D813A856C080}" dt="2024-09-17T22:22:11.467" v="412" actId="20577"/>
          <ac:spMkLst>
            <pc:docMk/>
            <pc:sldMk cId="2286052027" sldId="304"/>
            <ac:spMk id="3" creationId="{724AC022-135E-A5B9-614B-70EF2D4E5FFA}"/>
          </ac:spMkLst>
        </pc:spChg>
        <pc:spChg chg="mod">
          <ac:chgData name="Noah Daniel Dilworth" userId="S::ndd49@nau.edu::298229d6-6c02-4552-a536-47f0e7bdffe7" providerId="AD" clId="Web-{8636F515-3349-49D3-8719-D813A856C080}" dt="2024-09-17T22:22:07.232" v="408" actId="20577"/>
          <ac:spMkLst>
            <pc:docMk/>
            <pc:sldMk cId="2286052027" sldId="304"/>
            <ac:spMk id="9" creationId="{D72243A6-F93C-BB11-384E-66E45822A503}"/>
          </ac:spMkLst>
        </pc:spChg>
      </pc:sldChg>
      <pc:sldChg chg="modSp">
        <pc:chgData name="Noah Daniel Dilworth" userId="S::ndd49@nau.edu::298229d6-6c02-4552-a536-47f0e7bdffe7" providerId="AD" clId="Web-{8636F515-3349-49D3-8719-D813A856C080}" dt="2024-09-17T22:19:02.509" v="329" actId="20577"/>
        <pc:sldMkLst>
          <pc:docMk/>
          <pc:sldMk cId="2248242812" sldId="305"/>
        </pc:sldMkLst>
        <pc:spChg chg="mod">
          <ac:chgData name="Noah Daniel Dilworth" userId="S::ndd49@nau.edu::298229d6-6c02-4552-a536-47f0e7bdffe7" providerId="AD" clId="Web-{8636F515-3349-49D3-8719-D813A856C080}" dt="2024-09-17T22:19:02.509" v="329" actId="20577"/>
          <ac:spMkLst>
            <pc:docMk/>
            <pc:sldMk cId="2248242812" sldId="305"/>
            <ac:spMk id="14" creationId="{21983116-2682-6DE5-4295-D972BC0C0861}"/>
          </ac:spMkLst>
        </pc:spChg>
      </pc:sldChg>
      <pc:sldChg chg="modSp">
        <pc:chgData name="Noah Daniel Dilworth" userId="S::ndd49@nau.edu::298229d6-6c02-4552-a536-47f0e7bdffe7" providerId="AD" clId="Web-{8636F515-3349-49D3-8719-D813A856C080}" dt="2024-09-17T22:21:33.622" v="396" actId="1076"/>
        <pc:sldMkLst>
          <pc:docMk/>
          <pc:sldMk cId="3963361485" sldId="307"/>
        </pc:sldMkLst>
        <pc:spChg chg="mod">
          <ac:chgData name="Noah Daniel Dilworth" userId="S::ndd49@nau.edu::298229d6-6c02-4552-a536-47f0e7bdffe7" providerId="AD" clId="Web-{8636F515-3349-49D3-8719-D813A856C080}" dt="2024-09-17T22:17:02.693" v="306" actId="20577"/>
          <ac:spMkLst>
            <pc:docMk/>
            <pc:sldMk cId="3963361485" sldId="307"/>
            <ac:spMk id="2" creationId="{3CC7223B-0C4E-A8D7-E597-FEC985A82328}"/>
          </ac:spMkLst>
        </pc:spChg>
        <pc:spChg chg="mod">
          <ac:chgData name="Noah Daniel Dilworth" userId="S::ndd49@nau.edu::298229d6-6c02-4552-a536-47f0e7bdffe7" providerId="AD" clId="Web-{8636F515-3349-49D3-8719-D813A856C080}" dt="2024-09-17T22:21:33.622" v="396" actId="1076"/>
          <ac:spMkLst>
            <pc:docMk/>
            <pc:sldMk cId="3963361485" sldId="307"/>
            <ac:spMk id="3" creationId="{35FDB3D2-C2DF-3C5B-02C6-727AAC0C30FC}"/>
          </ac:spMkLst>
        </pc:spChg>
      </pc:sldChg>
      <pc:sldChg chg="modSp add replId">
        <pc:chgData name="Noah Daniel Dilworth" userId="S::ndd49@nau.edu::298229d6-6c02-4552-a536-47f0e7bdffe7" providerId="AD" clId="Web-{8636F515-3349-49D3-8719-D813A856C080}" dt="2024-09-17T22:15:12.424" v="256" actId="20577"/>
        <pc:sldMkLst>
          <pc:docMk/>
          <pc:sldMk cId="2792479914" sldId="308"/>
        </pc:sldMkLst>
        <pc:spChg chg="mod">
          <ac:chgData name="Noah Daniel Dilworth" userId="S::ndd49@nau.edu::298229d6-6c02-4552-a536-47f0e7bdffe7" providerId="AD" clId="Web-{8636F515-3349-49D3-8719-D813A856C080}" dt="2024-09-17T22:09:52.900" v="159" actId="20577"/>
          <ac:spMkLst>
            <pc:docMk/>
            <pc:sldMk cId="2792479914" sldId="308"/>
            <ac:spMk id="2" creationId="{5035DF2E-0FAB-F384-02FD-A974F5259169}"/>
          </ac:spMkLst>
        </pc:spChg>
        <pc:spChg chg="mod">
          <ac:chgData name="Noah Daniel Dilworth" userId="S::ndd49@nau.edu::298229d6-6c02-4552-a536-47f0e7bdffe7" providerId="AD" clId="Web-{8636F515-3349-49D3-8719-D813A856C080}" dt="2024-09-17T22:15:12.424" v="256" actId="20577"/>
          <ac:spMkLst>
            <pc:docMk/>
            <pc:sldMk cId="2792479914" sldId="308"/>
            <ac:spMk id="3" creationId="{D4F109AE-FAEE-BD42-3C3E-9FABD10EDBD7}"/>
          </ac:spMkLst>
        </pc:spChg>
      </pc:sldChg>
      <pc:sldChg chg="modSp add replId">
        <pc:chgData name="Noah Daniel Dilworth" userId="S::ndd49@nau.edu::298229d6-6c02-4552-a536-47f0e7bdffe7" providerId="AD" clId="Web-{8636F515-3349-49D3-8719-D813A856C080}" dt="2024-09-17T22:17:34.116" v="312" actId="20577"/>
        <pc:sldMkLst>
          <pc:docMk/>
          <pc:sldMk cId="245095344" sldId="309"/>
        </pc:sldMkLst>
        <pc:spChg chg="mod">
          <ac:chgData name="Noah Daniel Dilworth" userId="S::ndd49@nau.edu::298229d6-6c02-4552-a536-47f0e7bdffe7" providerId="AD" clId="Web-{8636F515-3349-49D3-8719-D813A856C080}" dt="2024-09-17T22:17:34.116" v="312" actId="20577"/>
          <ac:spMkLst>
            <pc:docMk/>
            <pc:sldMk cId="245095344" sldId="309"/>
            <ac:spMk id="3" creationId="{D4F109AE-FAEE-BD42-3C3E-9FABD10EDBD7}"/>
          </ac:spMkLst>
        </pc:spChg>
      </pc:sldChg>
    </pc:docChg>
  </pc:docChgLst>
  <pc:docChgLst>
    <pc:chgData name="Jennifer Cheryl Edgar" userId="S::jennifer.edgar@nau.edu::7372eeec-240c-47b2-a2c4-0c25aa5006b0" providerId="AD" clId="Web-{50A2B4C0-B1A9-7D30-448B-A370C23017E4}"/>
    <pc:docChg chg="modSld">
      <pc:chgData name="Jennifer Cheryl Edgar" userId="S::jennifer.edgar@nau.edu::7372eeec-240c-47b2-a2c4-0c25aa5006b0" providerId="AD" clId="Web-{50A2B4C0-B1A9-7D30-448B-A370C23017E4}" dt="2024-09-15T22:09:52.345" v="117" actId="20577"/>
      <pc:docMkLst>
        <pc:docMk/>
      </pc:docMkLst>
      <pc:sldChg chg="addSp delSp modSp">
        <pc:chgData name="Jennifer Cheryl Edgar" userId="S::jennifer.edgar@nau.edu::7372eeec-240c-47b2-a2c4-0c25aa5006b0" providerId="AD" clId="Web-{50A2B4C0-B1A9-7D30-448B-A370C23017E4}" dt="2024-09-15T22:02:24.444" v="79" actId="1076"/>
        <pc:sldMkLst>
          <pc:docMk/>
          <pc:sldMk cId="1588748203" sldId="284"/>
        </pc:sldMkLst>
        <pc:spChg chg="mod">
          <ac:chgData name="Jennifer Cheryl Edgar" userId="S::jennifer.edgar@nau.edu::7372eeec-240c-47b2-a2c4-0c25aa5006b0" providerId="AD" clId="Web-{50A2B4C0-B1A9-7D30-448B-A370C23017E4}" dt="2024-09-15T22:02:24.444" v="79" actId="1076"/>
          <ac:spMkLst>
            <pc:docMk/>
            <pc:sldMk cId="1588748203" sldId="284"/>
            <ac:spMk id="3" creationId="{B206E814-56E5-5F04-0F3C-2C0B014A21F4}"/>
          </ac:spMkLst>
        </pc:spChg>
        <pc:picChg chg="add mod">
          <ac:chgData name="Jennifer Cheryl Edgar" userId="S::jennifer.edgar@nau.edu::7372eeec-240c-47b2-a2c4-0c25aa5006b0" providerId="AD" clId="Web-{50A2B4C0-B1A9-7D30-448B-A370C23017E4}" dt="2024-09-15T22:01:42.770" v="72" actId="14100"/>
          <ac:picMkLst>
            <pc:docMk/>
            <pc:sldMk cId="1588748203" sldId="284"/>
            <ac:picMk id="5" creationId="{D940CA65-77C2-B1C1-0A92-C5E6682A0EA3}"/>
          </ac:picMkLst>
        </pc:picChg>
      </pc:sldChg>
      <pc:sldChg chg="addSp delSp modSp">
        <pc:chgData name="Jennifer Cheryl Edgar" userId="S::jennifer.edgar@nau.edu::7372eeec-240c-47b2-a2c4-0c25aa5006b0" providerId="AD" clId="Web-{50A2B4C0-B1A9-7D30-448B-A370C23017E4}" dt="2024-09-15T22:09:02.545" v="108" actId="1076"/>
        <pc:sldMkLst>
          <pc:docMk/>
          <pc:sldMk cId="2614684967" sldId="285"/>
        </pc:sldMkLst>
        <pc:graphicFrameChg chg="mod modGraphic">
          <ac:chgData name="Jennifer Cheryl Edgar" userId="S::jennifer.edgar@nau.edu::7372eeec-240c-47b2-a2c4-0c25aa5006b0" providerId="AD" clId="Web-{50A2B4C0-B1A9-7D30-448B-A370C23017E4}" dt="2024-09-15T22:08:55.498" v="106" actId="1076"/>
          <ac:graphicFrameMkLst>
            <pc:docMk/>
            <pc:sldMk cId="2614684967" sldId="285"/>
            <ac:graphicFrameMk id="4" creationId="{E2D1548B-4E3A-6006-6690-1E418495BE49}"/>
          </ac:graphicFrameMkLst>
        </pc:graphicFrameChg>
        <pc:picChg chg="add mod modCrop">
          <ac:chgData name="Jennifer Cheryl Edgar" userId="S::jennifer.edgar@nau.edu::7372eeec-240c-47b2-a2c4-0c25aa5006b0" providerId="AD" clId="Web-{50A2B4C0-B1A9-7D30-448B-A370C23017E4}" dt="2024-09-15T22:09:02.545" v="108" actId="1076"/>
          <ac:picMkLst>
            <pc:docMk/>
            <pc:sldMk cId="2614684967" sldId="285"/>
            <ac:picMk id="1174" creationId="{1B1C3840-2E08-20BB-4CCD-1A57FABFE352}"/>
          </ac:picMkLst>
        </pc:picChg>
      </pc:sldChg>
      <pc:sldChg chg="modSp">
        <pc:chgData name="Jennifer Cheryl Edgar" userId="S::jennifer.edgar@nau.edu::7372eeec-240c-47b2-a2c4-0c25aa5006b0" providerId="AD" clId="Web-{50A2B4C0-B1A9-7D30-448B-A370C23017E4}" dt="2024-09-15T22:09:52.345" v="117" actId="20577"/>
        <pc:sldMkLst>
          <pc:docMk/>
          <pc:sldMk cId="4077224901" sldId="292"/>
        </pc:sldMkLst>
        <pc:spChg chg="mod">
          <ac:chgData name="Jennifer Cheryl Edgar" userId="S::jennifer.edgar@nau.edu::7372eeec-240c-47b2-a2c4-0c25aa5006b0" providerId="AD" clId="Web-{50A2B4C0-B1A9-7D30-448B-A370C23017E4}" dt="2024-09-15T22:09:52.345" v="117" actId="20577"/>
          <ac:spMkLst>
            <pc:docMk/>
            <pc:sldMk cId="4077224901" sldId="292"/>
            <ac:spMk id="14" creationId="{21983116-2682-6DE5-4295-D972BC0C0861}"/>
          </ac:spMkLst>
        </pc:spChg>
      </pc:sldChg>
      <pc:sldChg chg="modSp">
        <pc:chgData name="Jennifer Cheryl Edgar" userId="S::jennifer.edgar@nau.edu::7372eeec-240c-47b2-a2c4-0c25aa5006b0" providerId="AD" clId="Web-{50A2B4C0-B1A9-7D30-448B-A370C23017E4}" dt="2024-09-15T22:08:12.777" v="105" actId="20577"/>
        <pc:sldMkLst>
          <pc:docMk/>
          <pc:sldMk cId="934275797" sldId="296"/>
        </pc:sldMkLst>
        <pc:spChg chg="mod">
          <ac:chgData name="Jennifer Cheryl Edgar" userId="S::jennifer.edgar@nau.edu::7372eeec-240c-47b2-a2c4-0c25aa5006b0" providerId="AD" clId="Web-{50A2B4C0-B1A9-7D30-448B-A370C23017E4}" dt="2024-09-15T22:08:12.777" v="105" actId="20577"/>
          <ac:spMkLst>
            <pc:docMk/>
            <pc:sldMk cId="934275797" sldId="296"/>
            <ac:spMk id="14" creationId="{21983116-2682-6DE5-4295-D972BC0C0861}"/>
          </ac:spMkLst>
        </pc:spChg>
      </pc:sldChg>
    </pc:docChg>
  </pc:docChgLst>
  <pc:docChgLst>
    <pc:chgData name="Benjamin James Tushingham" userId="S::bjt252@nau.edu::108ef19f-ebfd-4959-b5e8-ba6a147ec26e" providerId="AD" clId="Web-{D4FFF3BF-0C40-4828-E2E3-9AAB2C6766DB}"/>
    <pc:docChg chg="modSld">
      <pc:chgData name="Benjamin James Tushingham" userId="S::bjt252@nau.edu::108ef19f-ebfd-4959-b5e8-ba6a147ec26e" providerId="AD" clId="Web-{D4FFF3BF-0C40-4828-E2E3-9AAB2C6766DB}" dt="2024-09-17T20:48:48.128" v="588" actId="20577"/>
      <pc:docMkLst>
        <pc:docMk/>
      </pc:docMkLst>
      <pc:sldChg chg="addSp modSp">
        <pc:chgData name="Benjamin James Tushingham" userId="S::bjt252@nau.edu::108ef19f-ebfd-4959-b5e8-ba6a147ec26e" providerId="AD" clId="Web-{D4FFF3BF-0C40-4828-E2E3-9AAB2C6766DB}" dt="2024-09-17T20:01:29.667" v="35" actId="20577"/>
        <pc:sldMkLst>
          <pc:docMk/>
          <pc:sldMk cId="4030214077" sldId="276"/>
        </pc:sldMkLst>
        <pc:spChg chg="add mod">
          <ac:chgData name="Benjamin James Tushingham" userId="S::bjt252@nau.edu::108ef19f-ebfd-4959-b5e8-ba6a147ec26e" providerId="AD" clId="Web-{D4FFF3BF-0C40-4828-E2E3-9AAB2C6766DB}" dt="2024-09-17T20:01:29.667" v="35" actId="20577"/>
          <ac:spMkLst>
            <pc:docMk/>
            <pc:sldMk cId="4030214077" sldId="276"/>
            <ac:spMk id="14" creationId="{1CE57D71-9AFD-DE80-A045-B6E1EA0E440E}"/>
          </ac:spMkLst>
        </pc:spChg>
      </pc:sldChg>
      <pc:sldChg chg="modSp">
        <pc:chgData name="Benjamin James Tushingham" userId="S::bjt252@nau.edu::108ef19f-ebfd-4959-b5e8-ba6a147ec26e" providerId="AD" clId="Web-{D4FFF3BF-0C40-4828-E2E3-9AAB2C6766DB}" dt="2024-09-17T20:00:47.228" v="12" actId="20577"/>
        <pc:sldMkLst>
          <pc:docMk/>
          <pc:sldMk cId="3834649000" sldId="283"/>
        </pc:sldMkLst>
        <pc:spChg chg="mod">
          <ac:chgData name="Benjamin James Tushingham" userId="S::bjt252@nau.edu::108ef19f-ebfd-4959-b5e8-ba6a147ec26e" providerId="AD" clId="Web-{D4FFF3BF-0C40-4828-E2E3-9AAB2C6766DB}" dt="2024-09-17T20:00:47.228" v="12" actId="20577"/>
          <ac:spMkLst>
            <pc:docMk/>
            <pc:sldMk cId="3834649000" sldId="283"/>
            <ac:spMk id="8" creationId="{50A920E9-6B64-A942-C4F1-45DF4AA5DDF1}"/>
          </ac:spMkLst>
        </pc:spChg>
      </pc:sldChg>
      <pc:sldChg chg="modSp">
        <pc:chgData name="Benjamin James Tushingham" userId="S::bjt252@nau.edu::108ef19f-ebfd-4959-b5e8-ba6a147ec26e" providerId="AD" clId="Web-{D4FFF3BF-0C40-4828-E2E3-9AAB2C6766DB}" dt="2024-09-17T20:00:41.665" v="11" actId="20577"/>
        <pc:sldMkLst>
          <pc:docMk/>
          <pc:sldMk cId="3817340203" sldId="288"/>
        </pc:sldMkLst>
        <pc:spChg chg="mod">
          <ac:chgData name="Benjamin James Tushingham" userId="S::bjt252@nau.edu::108ef19f-ebfd-4959-b5e8-ba6a147ec26e" providerId="AD" clId="Web-{D4FFF3BF-0C40-4828-E2E3-9AAB2C6766DB}" dt="2024-09-17T20:00:33.462" v="9" actId="20577"/>
          <ac:spMkLst>
            <pc:docMk/>
            <pc:sldMk cId="3817340203" sldId="288"/>
            <ac:spMk id="13" creationId="{F9831474-6960-262F-4B01-11C80EA24D3A}"/>
          </ac:spMkLst>
        </pc:spChg>
        <pc:spChg chg="mod">
          <ac:chgData name="Benjamin James Tushingham" userId="S::bjt252@nau.edu::108ef19f-ebfd-4959-b5e8-ba6a147ec26e" providerId="AD" clId="Web-{D4FFF3BF-0C40-4828-E2E3-9AAB2C6766DB}" dt="2024-09-17T20:00:38.447" v="10" actId="20577"/>
          <ac:spMkLst>
            <pc:docMk/>
            <pc:sldMk cId="3817340203" sldId="288"/>
            <ac:spMk id="14" creationId="{9B393DB0-2540-053A-0A3C-0A98D4F2BFD9}"/>
          </ac:spMkLst>
        </pc:spChg>
        <pc:spChg chg="mod">
          <ac:chgData name="Benjamin James Tushingham" userId="S::bjt252@nau.edu::108ef19f-ebfd-4959-b5e8-ba6a147ec26e" providerId="AD" clId="Web-{D4FFF3BF-0C40-4828-E2E3-9AAB2C6766DB}" dt="2024-09-17T20:00:41.665" v="11" actId="20577"/>
          <ac:spMkLst>
            <pc:docMk/>
            <pc:sldMk cId="3817340203" sldId="288"/>
            <ac:spMk id="16" creationId="{395425FC-1709-05F6-3F83-DD070872E088}"/>
          </ac:spMkLst>
        </pc:spChg>
      </pc:sldChg>
      <pc:sldChg chg="addSp modSp">
        <pc:chgData name="Benjamin James Tushingham" userId="S::bjt252@nau.edu::108ef19f-ebfd-4959-b5e8-ba6a147ec26e" providerId="AD" clId="Web-{D4FFF3BF-0C40-4828-E2E3-9AAB2C6766DB}" dt="2024-09-17T20:07:12.599" v="135" actId="1076"/>
        <pc:sldMkLst>
          <pc:docMk/>
          <pc:sldMk cId="366447197" sldId="290"/>
        </pc:sldMkLst>
        <pc:spChg chg="add mod">
          <ac:chgData name="Benjamin James Tushingham" userId="S::bjt252@nau.edu::108ef19f-ebfd-4959-b5e8-ba6a147ec26e" providerId="AD" clId="Web-{D4FFF3BF-0C40-4828-E2E3-9AAB2C6766DB}" dt="2024-09-17T20:07:12.599" v="135" actId="1076"/>
          <ac:spMkLst>
            <pc:docMk/>
            <pc:sldMk cId="366447197" sldId="290"/>
            <ac:spMk id="8" creationId="{8AF86A8A-B560-F1F7-13AA-6F59FC21D739}"/>
          </ac:spMkLst>
        </pc:spChg>
      </pc:sldChg>
      <pc:sldChg chg="modSp">
        <pc:chgData name="Benjamin James Tushingham" userId="S::bjt252@nau.edu::108ef19f-ebfd-4959-b5e8-ba6a147ec26e" providerId="AD" clId="Web-{D4FFF3BF-0C40-4828-E2E3-9AAB2C6766DB}" dt="2024-09-17T20:48:48.128" v="588" actId="20577"/>
        <pc:sldMkLst>
          <pc:docMk/>
          <pc:sldMk cId="2081209221" sldId="295"/>
        </pc:sldMkLst>
        <pc:spChg chg="mod">
          <ac:chgData name="Benjamin James Tushingham" userId="S::bjt252@nau.edu::108ef19f-ebfd-4959-b5e8-ba6a147ec26e" providerId="AD" clId="Web-{D4FFF3BF-0C40-4828-E2E3-9AAB2C6766DB}" dt="2024-09-17T20:48:48.128" v="588" actId="20577"/>
          <ac:spMkLst>
            <pc:docMk/>
            <pc:sldMk cId="2081209221" sldId="295"/>
            <ac:spMk id="14" creationId="{21983116-2682-6DE5-4295-D972BC0C0861}"/>
          </ac:spMkLst>
        </pc:spChg>
      </pc:sldChg>
      <pc:sldChg chg="addSp modSp">
        <pc:chgData name="Benjamin James Tushingham" userId="S::bjt252@nau.edu::108ef19f-ebfd-4959-b5e8-ba6a147ec26e" providerId="AD" clId="Web-{D4FFF3BF-0C40-4828-E2E3-9AAB2C6766DB}" dt="2024-09-17T20:06:02.331" v="102" actId="20577"/>
        <pc:sldMkLst>
          <pc:docMk/>
          <pc:sldMk cId="2286052027" sldId="304"/>
        </pc:sldMkLst>
        <pc:spChg chg="add mod">
          <ac:chgData name="Benjamin James Tushingham" userId="S::bjt252@nau.edu::108ef19f-ebfd-4959-b5e8-ba6a147ec26e" providerId="AD" clId="Web-{D4FFF3BF-0C40-4828-E2E3-9AAB2C6766DB}" dt="2024-09-17T20:06:02.331" v="102" actId="20577"/>
          <ac:spMkLst>
            <pc:docMk/>
            <pc:sldMk cId="2286052027" sldId="304"/>
            <ac:spMk id="9" creationId="{D72243A6-F93C-BB11-384E-66E45822A503}"/>
          </ac:spMkLst>
        </pc:spChg>
      </pc:sldChg>
      <pc:sldChg chg="modSp">
        <pc:chgData name="Benjamin James Tushingham" userId="S::bjt252@nau.edu::108ef19f-ebfd-4959-b5e8-ba6a147ec26e" providerId="AD" clId="Web-{D4FFF3BF-0C40-4828-E2E3-9AAB2C6766DB}" dt="2024-09-17T20:33:30.444" v="407" actId="20577"/>
        <pc:sldMkLst>
          <pc:docMk/>
          <pc:sldMk cId="2248242812" sldId="305"/>
        </pc:sldMkLst>
        <pc:spChg chg="mod">
          <ac:chgData name="Benjamin James Tushingham" userId="S::bjt252@nau.edu::108ef19f-ebfd-4959-b5e8-ba6a147ec26e" providerId="AD" clId="Web-{D4FFF3BF-0C40-4828-E2E3-9AAB2C6766DB}" dt="2024-09-17T20:33:30.444" v="407" actId="20577"/>
          <ac:spMkLst>
            <pc:docMk/>
            <pc:sldMk cId="2248242812" sldId="305"/>
            <ac:spMk id="14" creationId="{21983116-2682-6DE5-4295-D972BC0C0861}"/>
          </ac:spMkLst>
        </pc:spChg>
      </pc:sldChg>
      <pc:sldChg chg="addSp modSp">
        <pc:chgData name="Benjamin James Tushingham" userId="S::bjt252@nau.edu::108ef19f-ebfd-4959-b5e8-ba6a147ec26e" providerId="AD" clId="Web-{D4FFF3BF-0C40-4828-E2E3-9AAB2C6766DB}" dt="2024-09-17T20:03:45.327" v="78" actId="20577"/>
        <pc:sldMkLst>
          <pc:docMk/>
          <pc:sldMk cId="3302521302" sldId="306"/>
        </pc:sldMkLst>
        <pc:spChg chg="add mod">
          <ac:chgData name="Benjamin James Tushingham" userId="S::bjt252@nau.edu::108ef19f-ebfd-4959-b5e8-ba6a147ec26e" providerId="AD" clId="Web-{D4FFF3BF-0C40-4828-E2E3-9AAB2C6766DB}" dt="2024-09-17T20:03:45.327" v="78" actId="20577"/>
          <ac:spMkLst>
            <pc:docMk/>
            <pc:sldMk cId="3302521302" sldId="306"/>
            <ac:spMk id="7" creationId="{5BAE6D18-9DA7-FB93-6563-F3AC8ED00D23}"/>
          </ac:spMkLst>
        </pc:spChg>
        <pc:spChg chg="mod">
          <ac:chgData name="Benjamin James Tushingham" userId="S::bjt252@nau.edu::108ef19f-ebfd-4959-b5e8-ba6a147ec26e" providerId="AD" clId="Web-{D4FFF3BF-0C40-4828-E2E3-9AAB2C6766DB}" dt="2024-09-17T20:01:53.793" v="43" actId="1076"/>
          <ac:spMkLst>
            <pc:docMk/>
            <pc:sldMk cId="3302521302" sldId="306"/>
            <ac:spMk id="8" creationId="{B07C3AB2-2908-68B0-DA13-B81E768464E8}"/>
          </ac:spMkLst>
        </pc:spChg>
      </pc:sldChg>
      <pc:sldChg chg="modSp">
        <pc:chgData name="Benjamin James Tushingham" userId="S::bjt252@nau.edu::108ef19f-ebfd-4959-b5e8-ba6a147ec26e" providerId="AD" clId="Web-{D4FFF3BF-0C40-4828-E2E3-9AAB2C6766DB}" dt="2024-09-17T20:45:35.090" v="586" actId="20577"/>
        <pc:sldMkLst>
          <pc:docMk/>
          <pc:sldMk cId="3963361485" sldId="307"/>
        </pc:sldMkLst>
        <pc:spChg chg="mod">
          <ac:chgData name="Benjamin James Tushingham" userId="S::bjt252@nau.edu::108ef19f-ebfd-4959-b5e8-ba6a147ec26e" providerId="AD" clId="Web-{D4FFF3BF-0C40-4828-E2E3-9AAB2C6766DB}" dt="2024-09-17T20:45:35.090" v="586" actId="20577"/>
          <ac:spMkLst>
            <pc:docMk/>
            <pc:sldMk cId="3963361485" sldId="307"/>
            <ac:spMk id="3" creationId="{35FDB3D2-C2DF-3C5B-02C6-727AAC0C30FC}"/>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7B510-088F-4232-BCF2-10C888CB1B3C}" type="doc">
      <dgm:prSet loTypeId="urn:microsoft.com/office/officeart/2008/layout/VerticalCurvedList" loCatId="list" qsTypeId="urn:microsoft.com/office/officeart/2005/8/quickstyle/simple4" qsCatId="simple" csTypeId="urn:microsoft.com/office/officeart/2005/8/colors/accent1_2" csCatId="accent1" phldr="1"/>
      <dgm:spPr/>
    </dgm:pt>
    <dgm:pt modelId="{C0ED31A0-7423-46B5-AF99-FEBF4623755F}">
      <dgm:prSet phldrT="[Text]" custT="1"/>
      <dgm:spPr/>
      <dgm:t>
        <a:bodyPr/>
        <a:lstStyle/>
        <a:p>
          <a:pPr rtl="0"/>
          <a:r>
            <a:rPr lang="en-US" sz="1800" b="1">
              <a:latin typeface="Arial"/>
              <a:cs typeface="Arial"/>
            </a:rPr>
            <a:t>Sponsor:</a:t>
          </a:r>
          <a:r>
            <a:rPr lang="en-US" sz="1800">
              <a:latin typeface="Arial"/>
              <a:cs typeface="Arial"/>
            </a:rPr>
            <a:t> US Department of Energy + Energy Club</a:t>
          </a:r>
        </a:p>
      </dgm:t>
    </dgm:pt>
    <dgm:pt modelId="{536986C2-0753-4093-A34F-58D4128E769C}" type="parTrans" cxnId="{6035F023-A283-42F0-A23D-5140DC79BA51}">
      <dgm:prSet/>
      <dgm:spPr/>
      <dgm:t>
        <a:bodyPr/>
        <a:lstStyle/>
        <a:p>
          <a:endParaRPr lang="en-US" sz="1800">
            <a:latin typeface="Arial" panose="020B0604020202020204" pitchFamily="34" charset="0"/>
            <a:cs typeface="Arial" panose="020B0604020202020204" pitchFamily="34" charset="0"/>
          </a:endParaRPr>
        </a:p>
      </dgm:t>
    </dgm:pt>
    <dgm:pt modelId="{DDE495F9-5F87-4264-98A0-2474E5A1A462}" type="sibTrans" cxnId="{6035F023-A283-42F0-A23D-5140DC79BA51}">
      <dgm:prSet/>
      <dgm:spPr/>
      <dgm:t>
        <a:bodyPr/>
        <a:lstStyle/>
        <a:p>
          <a:endParaRPr lang="en-US" sz="1800">
            <a:latin typeface="Arial" panose="020B0604020202020204" pitchFamily="34" charset="0"/>
            <a:cs typeface="Arial" panose="020B0604020202020204" pitchFamily="34" charset="0"/>
          </a:endParaRPr>
        </a:p>
      </dgm:t>
    </dgm:pt>
    <dgm:pt modelId="{AE706134-7EBD-429A-B9F0-2969156EF00D}">
      <dgm:prSet phldrT="[Text]" custT="1"/>
      <dgm:spPr/>
      <dgm:t>
        <a:bodyPr/>
        <a:lstStyle/>
        <a:p>
          <a:r>
            <a:rPr lang="en-US" sz="1800" b="1">
              <a:latin typeface="Arial"/>
              <a:cs typeface="Arial"/>
            </a:rPr>
            <a:t>Advisor/Client: </a:t>
          </a:r>
          <a:r>
            <a:rPr lang="en-US" sz="1800">
              <a:latin typeface="Arial"/>
              <a:cs typeface="Arial"/>
            </a:rPr>
            <a:t>Dr. Carson Pete</a:t>
          </a:r>
        </a:p>
      </dgm:t>
    </dgm:pt>
    <dgm:pt modelId="{1CF78928-DFCB-455D-B095-06C26B947EC9}" type="parTrans" cxnId="{ADA78963-05BE-40F0-A0C3-4AC8809898F7}">
      <dgm:prSet/>
      <dgm:spPr/>
      <dgm:t>
        <a:bodyPr/>
        <a:lstStyle/>
        <a:p>
          <a:endParaRPr lang="en-US" sz="1800">
            <a:latin typeface="Arial" panose="020B0604020202020204" pitchFamily="34" charset="0"/>
            <a:cs typeface="Arial" panose="020B0604020202020204" pitchFamily="34" charset="0"/>
          </a:endParaRPr>
        </a:p>
      </dgm:t>
    </dgm:pt>
    <dgm:pt modelId="{1CDC9EE0-1701-459D-ABEA-73F45AF3750C}" type="sibTrans" cxnId="{ADA78963-05BE-40F0-A0C3-4AC8809898F7}">
      <dgm:prSet/>
      <dgm:spPr/>
      <dgm:t>
        <a:bodyPr/>
        <a:lstStyle/>
        <a:p>
          <a:endParaRPr lang="en-US" sz="1800">
            <a:latin typeface="Arial" panose="020B0604020202020204" pitchFamily="34" charset="0"/>
            <a:cs typeface="Arial" panose="020B0604020202020204" pitchFamily="34" charset="0"/>
          </a:endParaRPr>
        </a:p>
      </dgm:t>
    </dgm:pt>
    <dgm:pt modelId="{1A2AB75D-B79D-42F2-B19C-BC8DBB8A11F6}" type="pres">
      <dgm:prSet presAssocID="{5B27B510-088F-4232-BCF2-10C888CB1B3C}" presName="Name0" presStyleCnt="0">
        <dgm:presLayoutVars>
          <dgm:chMax val="7"/>
          <dgm:chPref val="7"/>
          <dgm:dir/>
        </dgm:presLayoutVars>
      </dgm:prSet>
      <dgm:spPr/>
    </dgm:pt>
    <dgm:pt modelId="{6435FB56-F84E-4C64-8F1D-A0090FFBBE77}" type="pres">
      <dgm:prSet presAssocID="{5B27B510-088F-4232-BCF2-10C888CB1B3C}" presName="Name1" presStyleCnt="0"/>
      <dgm:spPr/>
    </dgm:pt>
    <dgm:pt modelId="{DC9549B3-9D57-488B-B87E-5FE9714AF557}" type="pres">
      <dgm:prSet presAssocID="{5B27B510-088F-4232-BCF2-10C888CB1B3C}" presName="cycle" presStyleCnt="0"/>
      <dgm:spPr/>
    </dgm:pt>
    <dgm:pt modelId="{671C6F77-5C18-481E-8474-4B9E4B484154}" type="pres">
      <dgm:prSet presAssocID="{5B27B510-088F-4232-BCF2-10C888CB1B3C}" presName="srcNode" presStyleLbl="node1" presStyleIdx="0" presStyleCnt="2"/>
      <dgm:spPr/>
    </dgm:pt>
    <dgm:pt modelId="{084EF9D4-EDAA-43F2-9CB1-EA5CC5042AFA}" type="pres">
      <dgm:prSet presAssocID="{5B27B510-088F-4232-BCF2-10C888CB1B3C}" presName="conn" presStyleLbl="parChTrans1D2" presStyleIdx="0" presStyleCnt="1"/>
      <dgm:spPr/>
    </dgm:pt>
    <dgm:pt modelId="{898D71FE-37D2-4BC2-BB56-E8F463E0F7DF}" type="pres">
      <dgm:prSet presAssocID="{5B27B510-088F-4232-BCF2-10C888CB1B3C}" presName="extraNode" presStyleLbl="node1" presStyleIdx="0" presStyleCnt="2"/>
      <dgm:spPr/>
    </dgm:pt>
    <dgm:pt modelId="{0A0E9F7F-2149-4489-ADE5-034A258444D4}" type="pres">
      <dgm:prSet presAssocID="{5B27B510-088F-4232-BCF2-10C888CB1B3C}" presName="dstNode" presStyleLbl="node1" presStyleIdx="0" presStyleCnt="2"/>
      <dgm:spPr/>
    </dgm:pt>
    <dgm:pt modelId="{0A4C0663-8D30-49EC-8A52-B791E2580E8C}" type="pres">
      <dgm:prSet presAssocID="{C0ED31A0-7423-46B5-AF99-FEBF4623755F}" presName="text_1" presStyleLbl="node1" presStyleIdx="0" presStyleCnt="2">
        <dgm:presLayoutVars>
          <dgm:bulletEnabled val="1"/>
        </dgm:presLayoutVars>
      </dgm:prSet>
      <dgm:spPr/>
    </dgm:pt>
    <dgm:pt modelId="{A977901D-7345-4C07-8DEE-A39AE97A24F0}" type="pres">
      <dgm:prSet presAssocID="{C0ED31A0-7423-46B5-AF99-FEBF4623755F}" presName="accent_1" presStyleCnt="0"/>
      <dgm:spPr/>
    </dgm:pt>
    <dgm:pt modelId="{0925A543-202D-46CA-99A8-E2CD5AE729B7}" type="pres">
      <dgm:prSet presAssocID="{C0ED31A0-7423-46B5-AF99-FEBF4623755F}" presName="accentRepeatNode" presStyleLbl="solidFgAcc1" presStyleIdx="0" presStyleCnt="2"/>
      <dgm:spPr/>
    </dgm:pt>
    <dgm:pt modelId="{BC843795-70BE-437F-BEE0-4A1DADD13ED5}" type="pres">
      <dgm:prSet presAssocID="{AE706134-7EBD-429A-B9F0-2969156EF00D}" presName="text_2" presStyleLbl="node1" presStyleIdx="1" presStyleCnt="2">
        <dgm:presLayoutVars>
          <dgm:bulletEnabled val="1"/>
        </dgm:presLayoutVars>
      </dgm:prSet>
      <dgm:spPr/>
    </dgm:pt>
    <dgm:pt modelId="{BA85D5BF-1152-4409-B3D3-789AB1919362}" type="pres">
      <dgm:prSet presAssocID="{AE706134-7EBD-429A-B9F0-2969156EF00D}" presName="accent_2" presStyleCnt="0"/>
      <dgm:spPr/>
    </dgm:pt>
    <dgm:pt modelId="{FD2A2F0A-43D4-4858-A142-0BF43A8ED93D}" type="pres">
      <dgm:prSet presAssocID="{AE706134-7EBD-429A-B9F0-2969156EF00D}" presName="accentRepeatNode" presStyleLbl="solidFgAcc1" presStyleIdx="1" presStyleCnt="2"/>
      <dgm:spPr/>
    </dgm:pt>
  </dgm:ptLst>
  <dgm:cxnLst>
    <dgm:cxn modelId="{6035F023-A283-42F0-A23D-5140DC79BA51}" srcId="{5B27B510-088F-4232-BCF2-10C888CB1B3C}" destId="{C0ED31A0-7423-46B5-AF99-FEBF4623755F}" srcOrd="0" destOrd="0" parTransId="{536986C2-0753-4093-A34F-58D4128E769C}" sibTransId="{DDE495F9-5F87-4264-98A0-2474E5A1A462}"/>
    <dgm:cxn modelId="{ADA78963-05BE-40F0-A0C3-4AC8809898F7}" srcId="{5B27B510-088F-4232-BCF2-10C888CB1B3C}" destId="{AE706134-7EBD-429A-B9F0-2969156EF00D}" srcOrd="1" destOrd="0" parTransId="{1CF78928-DFCB-455D-B095-06C26B947EC9}" sibTransId="{1CDC9EE0-1701-459D-ABEA-73F45AF3750C}"/>
    <dgm:cxn modelId="{0A24066D-59A7-4066-A296-3924A9634BCC}" type="presOf" srcId="{5B27B510-088F-4232-BCF2-10C888CB1B3C}" destId="{1A2AB75D-B79D-42F2-B19C-BC8DBB8A11F6}" srcOrd="0" destOrd="0" presId="urn:microsoft.com/office/officeart/2008/layout/VerticalCurvedList"/>
    <dgm:cxn modelId="{6AE9EB7B-FA54-4EDF-8F55-A7C3E8EB87CF}" type="presOf" srcId="{DDE495F9-5F87-4264-98A0-2474E5A1A462}" destId="{084EF9D4-EDAA-43F2-9CB1-EA5CC5042AFA}" srcOrd="0" destOrd="0" presId="urn:microsoft.com/office/officeart/2008/layout/VerticalCurvedList"/>
    <dgm:cxn modelId="{9FB1EDCC-3EA8-4E3A-9771-0E2FE6F8CA7D}" type="presOf" srcId="{AE706134-7EBD-429A-B9F0-2969156EF00D}" destId="{BC843795-70BE-437F-BEE0-4A1DADD13ED5}" srcOrd="0" destOrd="0" presId="urn:microsoft.com/office/officeart/2008/layout/VerticalCurvedList"/>
    <dgm:cxn modelId="{97AEC6DB-0B0C-424E-B484-518FB8A62B9C}" type="presOf" srcId="{C0ED31A0-7423-46B5-AF99-FEBF4623755F}" destId="{0A4C0663-8D30-49EC-8A52-B791E2580E8C}" srcOrd="0" destOrd="0" presId="urn:microsoft.com/office/officeart/2008/layout/VerticalCurvedList"/>
    <dgm:cxn modelId="{DA7DEC82-02DA-4262-A1B1-72C6E5B1A790}" type="presParOf" srcId="{1A2AB75D-B79D-42F2-B19C-BC8DBB8A11F6}" destId="{6435FB56-F84E-4C64-8F1D-A0090FFBBE77}" srcOrd="0" destOrd="0" presId="urn:microsoft.com/office/officeart/2008/layout/VerticalCurvedList"/>
    <dgm:cxn modelId="{4347B5DD-F92D-4F4E-9944-C05343A047B3}" type="presParOf" srcId="{6435FB56-F84E-4C64-8F1D-A0090FFBBE77}" destId="{DC9549B3-9D57-488B-B87E-5FE9714AF557}" srcOrd="0" destOrd="0" presId="urn:microsoft.com/office/officeart/2008/layout/VerticalCurvedList"/>
    <dgm:cxn modelId="{781B0722-3A3E-4EF0-8402-BB4ED33A526F}" type="presParOf" srcId="{DC9549B3-9D57-488B-B87E-5FE9714AF557}" destId="{671C6F77-5C18-481E-8474-4B9E4B484154}" srcOrd="0" destOrd="0" presId="urn:microsoft.com/office/officeart/2008/layout/VerticalCurvedList"/>
    <dgm:cxn modelId="{9CEE6524-A0C2-4534-BFDA-FA7B162EB78C}" type="presParOf" srcId="{DC9549B3-9D57-488B-B87E-5FE9714AF557}" destId="{084EF9D4-EDAA-43F2-9CB1-EA5CC5042AFA}" srcOrd="1" destOrd="0" presId="urn:microsoft.com/office/officeart/2008/layout/VerticalCurvedList"/>
    <dgm:cxn modelId="{04EC0D4C-3F57-4B25-9F2C-BEDDED9FDEF1}" type="presParOf" srcId="{DC9549B3-9D57-488B-B87E-5FE9714AF557}" destId="{898D71FE-37D2-4BC2-BB56-E8F463E0F7DF}" srcOrd="2" destOrd="0" presId="urn:microsoft.com/office/officeart/2008/layout/VerticalCurvedList"/>
    <dgm:cxn modelId="{EE584AF7-25F4-42CF-9250-B8E9F7F10B31}" type="presParOf" srcId="{DC9549B3-9D57-488B-B87E-5FE9714AF557}" destId="{0A0E9F7F-2149-4489-ADE5-034A258444D4}" srcOrd="3" destOrd="0" presId="urn:microsoft.com/office/officeart/2008/layout/VerticalCurvedList"/>
    <dgm:cxn modelId="{72BBF554-E25B-4EB6-92B0-9A965EF02B55}" type="presParOf" srcId="{6435FB56-F84E-4C64-8F1D-A0090FFBBE77}" destId="{0A4C0663-8D30-49EC-8A52-B791E2580E8C}" srcOrd="1" destOrd="0" presId="urn:microsoft.com/office/officeart/2008/layout/VerticalCurvedList"/>
    <dgm:cxn modelId="{E4BC5448-4B19-4093-BF3E-60DE9D69E6AA}" type="presParOf" srcId="{6435FB56-F84E-4C64-8F1D-A0090FFBBE77}" destId="{A977901D-7345-4C07-8DEE-A39AE97A24F0}" srcOrd="2" destOrd="0" presId="urn:microsoft.com/office/officeart/2008/layout/VerticalCurvedList"/>
    <dgm:cxn modelId="{449D8160-E3FC-4BC8-98A1-5A2342B62427}" type="presParOf" srcId="{A977901D-7345-4C07-8DEE-A39AE97A24F0}" destId="{0925A543-202D-46CA-99A8-E2CD5AE729B7}" srcOrd="0" destOrd="0" presId="urn:microsoft.com/office/officeart/2008/layout/VerticalCurvedList"/>
    <dgm:cxn modelId="{5E779320-02D2-401B-A627-86175D6BCD4D}" type="presParOf" srcId="{6435FB56-F84E-4C64-8F1D-A0090FFBBE77}" destId="{BC843795-70BE-437F-BEE0-4A1DADD13ED5}" srcOrd="3" destOrd="0" presId="urn:microsoft.com/office/officeart/2008/layout/VerticalCurvedList"/>
    <dgm:cxn modelId="{7E74331F-21C1-4ECE-9FD4-403CC61AB44F}" type="presParOf" srcId="{6435FB56-F84E-4C64-8F1D-A0090FFBBE77}" destId="{BA85D5BF-1152-4409-B3D3-789AB1919362}" srcOrd="4" destOrd="0" presId="urn:microsoft.com/office/officeart/2008/layout/VerticalCurvedList"/>
    <dgm:cxn modelId="{A7DAC4CD-B35F-4080-ACFB-AAD784904039}" type="presParOf" srcId="{BA85D5BF-1152-4409-B3D3-789AB1919362}" destId="{FD2A2F0A-43D4-4858-A142-0BF43A8ED9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3CD15-E808-4805-B1CF-B4309EF8AFF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6888772-EDDD-4E58-A8B5-C52595C1EC88}">
      <dgm:prSet custT="1"/>
      <dgm:spPr/>
      <dgm:t>
        <a:bodyPr/>
        <a:lstStyle/>
        <a:p>
          <a:pPr algn="ctr" rtl="0"/>
          <a:r>
            <a:rPr lang="en-US" sz="1600" err="1">
              <a:latin typeface="Calibri"/>
            </a:rPr>
            <a:t>Oriville</a:t>
          </a:r>
          <a:r>
            <a:rPr lang="en-US" sz="1600">
              <a:latin typeface="Calibri"/>
            </a:rPr>
            <a:t> </a:t>
          </a:r>
          <a:r>
            <a:rPr lang="en-US" sz="1600" err="1">
              <a:latin typeface="Calibri"/>
            </a:rPr>
            <a:t>Thermatillo</a:t>
          </a:r>
          <a:r>
            <a:rPr lang="en-US" sz="1600">
              <a:latin typeface="Calibri"/>
            </a:rPr>
            <a:t> Complex</a:t>
          </a:r>
          <a:endParaRPr lang="en-US" sz="1600"/>
        </a:p>
      </dgm:t>
    </dgm:pt>
    <dgm:pt modelId="{E7E948ED-598C-4F40-B3F5-964D9FF6DEFE}" type="sibTrans" cxnId="{C65AE7FB-330F-4334-AFCD-AA89EF94C5D7}">
      <dgm:prSet/>
      <dgm:spPr/>
      <dgm:t>
        <a:bodyPr/>
        <a:lstStyle/>
        <a:p>
          <a:endParaRPr lang="en-US"/>
        </a:p>
      </dgm:t>
    </dgm:pt>
    <dgm:pt modelId="{84C362C5-FE6E-4B7E-B67D-24FF539F74FE}" type="parTrans" cxnId="{C65AE7FB-330F-4334-AFCD-AA89EF94C5D7}">
      <dgm:prSet/>
      <dgm:spPr/>
      <dgm:t>
        <a:bodyPr/>
        <a:lstStyle/>
        <a:p>
          <a:endParaRPr lang="en-US"/>
        </a:p>
      </dgm:t>
    </dgm:pt>
    <dgm:pt modelId="{BE6C4076-1803-421A-B440-937F72B6180A}">
      <dgm:prSet custT="1"/>
      <dgm:spPr/>
      <dgm:t>
        <a:bodyPr/>
        <a:lstStyle/>
        <a:p>
          <a:pPr algn="l" rtl="0"/>
          <a:r>
            <a:rPr lang="en-US" sz="1000" err="1">
              <a:latin typeface="Calibri"/>
            </a:rPr>
            <a:t>Thorovilel</a:t>
          </a:r>
          <a:r>
            <a:rPr lang="en-US" sz="1000">
              <a:latin typeface="Calibri"/>
            </a:rPr>
            <a:t> damn and Thermatillo Pump complex</a:t>
          </a:r>
          <a:endParaRPr lang="en-US" sz="1000"/>
        </a:p>
      </dgm:t>
    </dgm:pt>
    <dgm:pt modelId="{C11EDBB5-F64D-487A-A4F7-A009C5B8B859}" type="sibTrans" cxnId="{A726F160-9BCC-4252-8BDF-15F56E03B09E}">
      <dgm:prSet/>
      <dgm:spPr/>
      <dgm:t>
        <a:bodyPr/>
        <a:lstStyle/>
        <a:p>
          <a:endParaRPr lang="en-US"/>
        </a:p>
      </dgm:t>
    </dgm:pt>
    <dgm:pt modelId="{81DC0991-81B0-4951-B6FF-2938E0987F4E}" type="parTrans" cxnId="{A726F160-9BCC-4252-8BDF-15F56E03B09E}">
      <dgm:prSet/>
      <dgm:spPr/>
      <dgm:t>
        <a:bodyPr/>
        <a:lstStyle/>
        <a:p>
          <a:endParaRPr lang="en-US"/>
        </a:p>
      </dgm:t>
    </dgm:pt>
    <dgm:pt modelId="{FC56F07F-015A-4D77-9F72-39E879AEA17F}">
      <dgm:prSet custT="1"/>
      <dgm:spPr/>
      <dgm:t>
        <a:bodyPr/>
        <a:lstStyle/>
        <a:p>
          <a:pPr algn="l" rtl="0"/>
          <a:r>
            <a:rPr lang="en-US" sz="1000">
              <a:latin typeface="Calibri"/>
            </a:rPr>
            <a:t>Four Turbines creating 118MW of electricity, powering over 100,000 homes</a:t>
          </a:r>
        </a:p>
      </dgm:t>
    </dgm:pt>
    <dgm:pt modelId="{1B15AB7F-4C73-424F-AEA7-A456D6FF3AE4}" type="sibTrans" cxnId="{CC44D12C-72A3-46DA-87D8-FC927F47F19C}">
      <dgm:prSet/>
      <dgm:spPr/>
      <dgm:t>
        <a:bodyPr/>
        <a:lstStyle/>
        <a:p>
          <a:endParaRPr lang="en-US"/>
        </a:p>
      </dgm:t>
    </dgm:pt>
    <dgm:pt modelId="{46F92BA1-341A-4BAF-AD13-82EA7DB59913}" type="parTrans" cxnId="{CC44D12C-72A3-46DA-87D8-FC927F47F19C}">
      <dgm:prSet/>
      <dgm:spPr/>
      <dgm:t>
        <a:bodyPr/>
        <a:lstStyle/>
        <a:p>
          <a:endParaRPr lang="en-US"/>
        </a:p>
      </dgm:t>
    </dgm:pt>
    <dgm:pt modelId="{8DE631AC-CB5B-4B57-9D6F-5CA20328577D}">
      <dgm:prSet custT="1"/>
      <dgm:spPr/>
      <dgm:t>
        <a:bodyPr/>
        <a:lstStyle/>
        <a:p>
          <a:pPr algn="l" rtl="0"/>
          <a:endParaRPr lang="en-US" sz="1000"/>
        </a:p>
      </dgm:t>
    </dgm:pt>
    <dgm:pt modelId="{17D71391-F568-4657-BCF3-582CD05EA6C8}" type="sibTrans" cxnId="{E168CC69-64D1-4582-971A-3AA7B4F5D40A}">
      <dgm:prSet/>
      <dgm:spPr/>
      <dgm:t>
        <a:bodyPr/>
        <a:lstStyle/>
        <a:p>
          <a:endParaRPr lang="en-US"/>
        </a:p>
      </dgm:t>
    </dgm:pt>
    <dgm:pt modelId="{6E041281-28EB-4CEF-B1A4-98FABCC1EB62}" type="parTrans" cxnId="{E168CC69-64D1-4582-971A-3AA7B4F5D40A}">
      <dgm:prSet/>
      <dgm:spPr/>
      <dgm:t>
        <a:bodyPr/>
        <a:lstStyle/>
        <a:p>
          <a:endParaRPr lang="en-US"/>
        </a:p>
      </dgm:t>
    </dgm:pt>
    <dgm:pt modelId="{19BEA15A-E822-471F-A7B2-F3132732EF6A}">
      <dgm:prSet phldr="0" custT="1"/>
      <dgm:spPr/>
      <dgm:t>
        <a:bodyPr/>
        <a:lstStyle/>
        <a:p>
          <a:pPr algn="ctr" rtl="0"/>
          <a:r>
            <a:rPr lang="en-US" sz="1600">
              <a:latin typeface="Calibri"/>
            </a:rPr>
            <a:t>Horse Mesa Dam</a:t>
          </a:r>
          <a:endParaRPr lang="en-US" sz="1600"/>
        </a:p>
      </dgm:t>
    </dgm:pt>
    <dgm:pt modelId="{60D12B43-C0EE-4489-83D2-FF2A532449C7}" type="sibTrans" cxnId="{7A0AF424-D23D-4778-8487-26B525E629BC}">
      <dgm:prSet/>
      <dgm:spPr/>
      <dgm:t>
        <a:bodyPr/>
        <a:lstStyle/>
        <a:p>
          <a:endParaRPr lang="en-US"/>
        </a:p>
      </dgm:t>
    </dgm:pt>
    <dgm:pt modelId="{2A2BC7ED-01EA-4370-81A5-BEBDF914D0A2}" type="parTrans" cxnId="{7A0AF424-D23D-4778-8487-26B525E629BC}">
      <dgm:prSet/>
      <dgm:spPr/>
      <dgm:t>
        <a:bodyPr/>
        <a:lstStyle/>
        <a:p>
          <a:endParaRPr lang="en-US"/>
        </a:p>
      </dgm:t>
    </dgm:pt>
    <dgm:pt modelId="{743F45D3-0666-40A2-9A8B-2306CCF9B855}">
      <dgm:prSet custT="1"/>
      <dgm:spPr/>
      <dgm:t>
        <a:bodyPr/>
        <a:lstStyle/>
        <a:p>
          <a:pPr algn="l" rtl="0"/>
          <a:r>
            <a:rPr lang="en-US" sz="1000">
              <a:latin typeface="Calibri"/>
            </a:rPr>
            <a:t>Pumped </a:t>
          </a:r>
          <a:r>
            <a:rPr lang="en-US" sz="1000" err="1">
              <a:latin typeface="Calibri"/>
            </a:rPr>
            <a:t>Storgage</a:t>
          </a:r>
          <a:r>
            <a:rPr lang="en-US" sz="1000">
              <a:latin typeface="Calibri"/>
            </a:rPr>
            <a:t> Hydro added in 1972</a:t>
          </a:r>
        </a:p>
      </dgm:t>
    </dgm:pt>
    <dgm:pt modelId="{43C81F81-AEC4-49D0-946B-DC8B50F14C4F}" type="sibTrans" cxnId="{DEA0E7AB-44A6-463A-9BA8-FF949DE45BF5}">
      <dgm:prSet/>
      <dgm:spPr/>
      <dgm:t>
        <a:bodyPr/>
        <a:lstStyle/>
        <a:p>
          <a:endParaRPr lang="en-US"/>
        </a:p>
      </dgm:t>
    </dgm:pt>
    <dgm:pt modelId="{329D7CFF-0856-45A4-9512-A43A56747B27}" type="parTrans" cxnId="{DEA0E7AB-44A6-463A-9BA8-FF949DE45BF5}">
      <dgm:prSet/>
      <dgm:spPr/>
      <dgm:t>
        <a:bodyPr/>
        <a:lstStyle/>
        <a:p>
          <a:endParaRPr lang="en-US"/>
        </a:p>
      </dgm:t>
    </dgm:pt>
    <dgm:pt modelId="{A75C577C-2354-4249-A224-6D527AF2A1DB}">
      <dgm:prSet custT="1"/>
      <dgm:spPr/>
      <dgm:t>
        <a:bodyPr/>
        <a:lstStyle/>
        <a:p>
          <a:pPr algn="l" rtl="0"/>
          <a:r>
            <a:rPr lang="en-US" sz="1000">
              <a:latin typeface="Calibri"/>
            </a:rPr>
            <a:t>Power output of 97 MW</a:t>
          </a:r>
        </a:p>
      </dgm:t>
    </dgm:pt>
    <dgm:pt modelId="{F57B2967-2048-4C00-A596-EE7715238129}" type="sibTrans" cxnId="{40CF1372-87F0-4BAC-9383-B38C107AD473}">
      <dgm:prSet/>
      <dgm:spPr/>
      <dgm:t>
        <a:bodyPr/>
        <a:lstStyle/>
        <a:p>
          <a:endParaRPr lang="en-US"/>
        </a:p>
      </dgm:t>
    </dgm:pt>
    <dgm:pt modelId="{87EF6B13-B342-4BE9-8D1E-9B50D5D1FBC6}" type="parTrans" cxnId="{40CF1372-87F0-4BAC-9383-B38C107AD473}">
      <dgm:prSet/>
      <dgm:spPr/>
      <dgm:t>
        <a:bodyPr/>
        <a:lstStyle/>
        <a:p>
          <a:endParaRPr lang="en-US"/>
        </a:p>
      </dgm:t>
    </dgm:pt>
    <dgm:pt modelId="{1BD363A8-D162-4112-ABD2-DC02CA772250}">
      <dgm:prSet custT="1"/>
      <dgm:spPr/>
      <dgm:t>
        <a:bodyPr/>
        <a:lstStyle/>
        <a:p>
          <a:pPr algn="l" rtl="0"/>
          <a:r>
            <a:rPr lang="en-US" sz="1000">
              <a:latin typeface="Calibri"/>
            </a:rPr>
            <a:t>Local, allowing the team to visit the site and understand more about the system</a:t>
          </a:r>
        </a:p>
      </dgm:t>
    </dgm:pt>
    <dgm:pt modelId="{A3CE5F7F-E201-491F-A982-C199FC855A28}" type="sibTrans" cxnId="{F5E4D837-5792-4DA4-A6AB-314BC555A45A}">
      <dgm:prSet/>
      <dgm:spPr/>
      <dgm:t>
        <a:bodyPr/>
        <a:lstStyle/>
        <a:p>
          <a:endParaRPr lang="en-US"/>
        </a:p>
      </dgm:t>
    </dgm:pt>
    <dgm:pt modelId="{9FAE53C3-87B2-4F7B-8368-52DF4C485DFC}" type="parTrans" cxnId="{F5E4D837-5792-4DA4-A6AB-314BC555A45A}">
      <dgm:prSet/>
      <dgm:spPr/>
      <dgm:t>
        <a:bodyPr/>
        <a:lstStyle/>
        <a:p>
          <a:endParaRPr lang="en-US"/>
        </a:p>
      </dgm:t>
    </dgm:pt>
    <dgm:pt modelId="{D486AEB9-7DCC-4059-8BD2-5DD5D346FFB2}">
      <dgm:prSet custT="1"/>
      <dgm:spPr/>
      <dgm:t>
        <a:bodyPr/>
        <a:lstStyle/>
        <a:p>
          <a:pPr algn="ctr" rtl="0"/>
          <a:r>
            <a:rPr lang="en-US" sz="1600">
              <a:latin typeface="Calibri"/>
            </a:rPr>
            <a:t>Helms Pumped Storage Project</a:t>
          </a:r>
          <a:endParaRPr lang="en-US" sz="1600"/>
        </a:p>
      </dgm:t>
    </dgm:pt>
    <dgm:pt modelId="{CF9076DD-EB85-4073-9202-F3FC147A938F}" type="sibTrans" cxnId="{C088FE91-D43A-485E-84AC-B4B1533F82D7}">
      <dgm:prSet/>
      <dgm:spPr/>
      <dgm:t>
        <a:bodyPr/>
        <a:lstStyle/>
        <a:p>
          <a:endParaRPr lang="en-US"/>
        </a:p>
      </dgm:t>
    </dgm:pt>
    <dgm:pt modelId="{EC494754-A780-430F-ABD3-03D569AE229A}" type="parTrans" cxnId="{C088FE91-D43A-485E-84AC-B4B1533F82D7}">
      <dgm:prSet/>
      <dgm:spPr/>
      <dgm:t>
        <a:bodyPr/>
        <a:lstStyle/>
        <a:p>
          <a:endParaRPr lang="en-US"/>
        </a:p>
      </dgm:t>
    </dgm:pt>
    <dgm:pt modelId="{85EE450A-6295-4622-9997-10A958FBD5EC}">
      <dgm:prSet phldr="0" custT="1"/>
      <dgm:spPr/>
      <dgm:t>
        <a:bodyPr/>
        <a:lstStyle/>
        <a:p>
          <a:pPr algn="l" rtl="0"/>
          <a:r>
            <a:rPr lang="en-US" sz="1000">
              <a:latin typeface="Calibri"/>
            </a:rPr>
            <a:t>Under the process of getting renovated, </a:t>
          </a:r>
          <a:r>
            <a:rPr lang="en-US" sz="1000" err="1">
              <a:latin typeface="Calibri"/>
            </a:rPr>
            <a:t>receving</a:t>
          </a:r>
          <a:r>
            <a:rPr lang="en-US" sz="1000">
              <a:latin typeface="Calibri"/>
            </a:rPr>
            <a:t> comments on the plans on the 30th of August</a:t>
          </a:r>
          <a:endParaRPr lang="en-US" sz="1000"/>
        </a:p>
      </dgm:t>
    </dgm:pt>
    <dgm:pt modelId="{7DA2960B-189B-4BF1-BB1B-79A33AAB556A}" type="sibTrans" cxnId="{E8FAC845-981E-48D5-B2A6-6F2C963176B8}">
      <dgm:prSet/>
      <dgm:spPr/>
      <dgm:t>
        <a:bodyPr/>
        <a:lstStyle/>
        <a:p>
          <a:endParaRPr lang="en-US"/>
        </a:p>
      </dgm:t>
    </dgm:pt>
    <dgm:pt modelId="{B6C8AC54-61FE-4C69-8C11-39959A4A6AA0}" type="parTrans" cxnId="{E8FAC845-981E-48D5-B2A6-6F2C963176B8}">
      <dgm:prSet/>
      <dgm:spPr/>
      <dgm:t>
        <a:bodyPr/>
        <a:lstStyle/>
        <a:p>
          <a:endParaRPr lang="en-US"/>
        </a:p>
      </dgm:t>
    </dgm:pt>
    <dgm:pt modelId="{094C5329-7863-424A-8863-4C4100F53359}">
      <dgm:prSet custT="1"/>
      <dgm:spPr/>
      <dgm:t>
        <a:bodyPr/>
        <a:lstStyle/>
        <a:p>
          <a:pPr rtl="0"/>
          <a:r>
            <a:rPr lang="en-US" sz="1000">
              <a:latin typeface="Calibri"/>
            </a:rPr>
            <a:t>Max Work production of 1080 MW</a:t>
          </a:r>
          <a:endParaRPr lang="en-US" sz="1000"/>
        </a:p>
      </dgm:t>
    </dgm:pt>
    <dgm:pt modelId="{059894A5-24D8-4C8F-A0F3-9F7EAEB3064F}" type="sibTrans" cxnId="{C5AF4FF8-615C-4EF6-BE88-894A67D438B6}">
      <dgm:prSet/>
      <dgm:spPr/>
      <dgm:t>
        <a:bodyPr/>
        <a:lstStyle/>
        <a:p>
          <a:endParaRPr lang="en-US"/>
        </a:p>
      </dgm:t>
    </dgm:pt>
    <dgm:pt modelId="{3EA0BA8E-B27C-42FD-B061-ADFE6CCD4F38}" type="parTrans" cxnId="{C5AF4FF8-615C-4EF6-BE88-894A67D438B6}">
      <dgm:prSet/>
      <dgm:spPr/>
      <dgm:t>
        <a:bodyPr/>
        <a:lstStyle/>
        <a:p>
          <a:endParaRPr lang="en-US"/>
        </a:p>
      </dgm:t>
    </dgm:pt>
    <dgm:pt modelId="{9382EFAC-B44F-4162-842A-4B2EE224EAC3}">
      <dgm:prSet phldr="0" custT="1"/>
      <dgm:spPr/>
      <dgm:t>
        <a:bodyPr/>
        <a:lstStyle/>
        <a:p>
          <a:pPr rtl="0"/>
          <a:r>
            <a:rPr lang="en-US" sz="1000">
              <a:latin typeface="Calibri"/>
            </a:rPr>
            <a:t>3 reversible turbines</a:t>
          </a:r>
        </a:p>
      </dgm:t>
    </dgm:pt>
    <dgm:pt modelId="{BC05B5D0-0BE5-41B1-834E-6BCB31564E19}" type="sibTrans" cxnId="{769FA7B2-A3F8-435B-8518-52827C6B46CF}">
      <dgm:prSet/>
      <dgm:spPr/>
      <dgm:t>
        <a:bodyPr/>
        <a:lstStyle/>
        <a:p>
          <a:endParaRPr lang="en-US"/>
        </a:p>
      </dgm:t>
    </dgm:pt>
    <dgm:pt modelId="{A579AE5E-9407-417D-96ED-7B6AB7CE904E}" type="parTrans" cxnId="{769FA7B2-A3F8-435B-8518-52827C6B46CF}">
      <dgm:prSet/>
      <dgm:spPr/>
      <dgm:t>
        <a:bodyPr/>
        <a:lstStyle/>
        <a:p>
          <a:endParaRPr lang="en-US"/>
        </a:p>
      </dgm:t>
    </dgm:pt>
    <dgm:pt modelId="{AA0A3978-E8A1-477F-9CAB-79C219B2D015}">
      <dgm:prSet phldr="0"/>
      <dgm:spPr/>
      <dgm:t>
        <a:bodyPr/>
        <a:lstStyle/>
        <a:p>
          <a:r>
            <a:rPr lang="en-US" sz="1000">
              <a:latin typeface="Calibri"/>
            </a:rPr>
            <a:t>Due to a fire in 2012, upgraded eletrical systems and safety measures</a:t>
          </a:r>
          <a:endParaRPr lang="en-US"/>
        </a:p>
      </dgm:t>
    </dgm:pt>
    <dgm:pt modelId="{009F7435-941E-48B1-9FB6-AC76D9571990}" type="parTrans" cxnId="{1D909B5F-0B9F-44E2-851E-F296D32A54AD}">
      <dgm:prSet/>
      <dgm:spPr/>
    </dgm:pt>
    <dgm:pt modelId="{5F13A139-860D-47FE-B55B-47D3EB8A2256}" type="sibTrans" cxnId="{1D909B5F-0B9F-44E2-851E-F296D32A54AD}">
      <dgm:prSet/>
      <dgm:spPr/>
    </dgm:pt>
    <dgm:pt modelId="{3B036CE7-8D34-4D18-88C5-8B7E815DCF8B}" type="pres">
      <dgm:prSet presAssocID="{B533CD15-E808-4805-B1CF-B4309EF8AFFE}" presName="linear" presStyleCnt="0">
        <dgm:presLayoutVars>
          <dgm:dir/>
          <dgm:animLvl val="lvl"/>
          <dgm:resizeHandles val="exact"/>
        </dgm:presLayoutVars>
      </dgm:prSet>
      <dgm:spPr/>
    </dgm:pt>
    <dgm:pt modelId="{81BCADFD-687B-4E91-9CFD-A7A3F16FE153}" type="pres">
      <dgm:prSet presAssocID="{D486AEB9-7DCC-4059-8BD2-5DD5D346FFB2}" presName="parentLin" presStyleCnt="0"/>
      <dgm:spPr/>
    </dgm:pt>
    <dgm:pt modelId="{EB18E051-F8F1-4D3B-BAD7-A0541508DDD5}" type="pres">
      <dgm:prSet presAssocID="{D486AEB9-7DCC-4059-8BD2-5DD5D346FFB2}" presName="parentLeftMargin" presStyleLbl="node1" presStyleIdx="0" presStyleCnt="3"/>
      <dgm:spPr/>
    </dgm:pt>
    <dgm:pt modelId="{BAB4BABB-81D5-4932-B8FA-4EC48044BECD}" type="pres">
      <dgm:prSet presAssocID="{D486AEB9-7DCC-4059-8BD2-5DD5D346FFB2}" presName="parentText" presStyleLbl="node1" presStyleIdx="0" presStyleCnt="3">
        <dgm:presLayoutVars>
          <dgm:chMax val="0"/>
          <dgm:bulletEnabled val="1"/>
        </dgm:presLayoutVars>
      </dgm:prSet>
      <dgm:spPr/>
    </dgm:pt>
    <dgm:pt modelId="{80CA41A2-B0D5-4157-8F25-604FB8FA45DB}" type="pres">
      <dgm:prSet presAssocID="{D486AEB9-7DCC-4059-8BD2-5DD5D346FFB2}" presName="negativeSpace" presStyleCnt="0"/>
      <dgm:spPr/>
    </dgm:pt>
    <dgm:pt modelId="{DF98B47D-D981-4FAF-B90E-D1FB95A62B90}" type="pres">
      <dgm:prSet presAssocID="{D486AEB9-7DCC-4059-8BD2-5DD5D346FFB2}" presName="childText" presStyleLbl="conFgAcc1" presStyleIdx="0" presStyleCnt="3">
        <dgm:presLayoutVars>
          <dgm:bulletEnabled val="1"/>
        </dgm:presLayoutVars>
      </dgm:prSet>
      <dgm:spPr/>
    </dgm:pt>
    <dgm:pt modelId="{AE93CCFD-5ADD-4798-98E2-4D665FA18F96}" type="pres">
      <dgm:prSet presAssocID="{CF9076DD-EB85-4073-9202-F3FC147A938F}" presName="spaceBetweenRectangles" presStyleCnt="0"/>
      <dgm:spPr/>
    </dgm:pt>
    <dgm:pt modelId="{F9D41BD6-151B-4480-8D0E-31BCCFCA060F}" type="pres">
      <dgm:prSet presAssocID="{19BEA15A-E822-471F-A7B2-F3132732EF6A}" presName="parentLin" presStyleCnt="0"/>
      <dgm:spPr/>
    </dgm:pt>
    <dgm:pt modelId="{4825BA29-E5D1-4B4F-B6BE-3DAD35233E68}" type="pres">
      <dgm:prSet presAssocID="{19BEA15A-E822-471F-A7B2-F3132732EF6A}" presName="parentLeftMargin" presStyleLbl="node1" presStyleIdx="0" presStyleCnt="3"/>
      <dgm:spPr/>
    </dgm:pt>
    <dgm:pt modelId="{2063125B-183E-4E2E-BD63-60222F73D9FB}" type="pres">
      <dgm:prSet presAssocID="{19BEA15A-E822-471F-A7B2-F3132732EF6A}" presName="parentText" presStyleLbl="node1" presStyleIdx="1" presStyleCnt="3">
        <dgm:presLayoutVars>
          <dgm:chMax val="0"/>
          <dgm:bulletEnabled val="1"/>
        </dgm:presLayoutVars>
      </dgm:prSet>
      <dgm:spPr/>
    </dgm:pt>
    <dgm:pt modelId="{FC11E872-0F6E-4C8A-B7C1-0D0A6919EF29}" type="pres">
      <dgm:prSet presAssocID="{19BEA15A-E822-471F-A7B2-F3132732EF6A}" presName="negativeSpace" presStyleCnt="0"/>
      <dgm:spPr/>
    </dgm:pt>
    <dgm:pt modelId="{5764DD1A-356F-42EA-B680-904EDB440D96}" type="pres">
      <dgm:prSet presAssocID="{19BEA15A-E822-471F-A7B2-F3132732EF6A}" presName="childText" presStyleLbl="conFgAcc1" presStyleIdx="1" presStyleCnt="3">
        <dgm:presLayoutVars>
          <dgm:bulletEnabled val="1"/>
        </dgm:presLayoutVars>
      </dgm:prSet>
      <dgm:spPr/>
    </dgm:pt>
    <dgm:pt modelId="{520107F5-6BE2-4A8F-9C3B-148BA9E41C61}" type="pres">
      <dgm:prSet presAssocID="{60D12B43-C0EE-4489-83D2-FF2A532449C7}" presName="spaceBetweenRectangles" presStyleCnt="0"/>
      <dgm:spPr/>
    </dgm:pt>
    <dgm:pt modelId="{B5F4A768-6649-47AA-9D4B-03466E8E684F}" type="pres">
      <dgm:prSet presAssocID="{36888772-EDDD-4E58-A8B5-C52595C1EC88}" presName="parentLin" presStyleCnt="0"/>
      <dgm:spPr/>
    </dgm:pt>
    <dgm:pt modelId="{B9DA00EF-DDB5-41EB-9683-B0044CC41A3B}" type="pres">
      <dgm:prSet presAssocID="{36888772-EDDD-4E58-A8B5-C52595C1EC88}" presName="parentLeftMargin" presStyleLbl="node1" presStyleIdx="1" presStyleCnt="3"/>
      <dgm:spPr/>
    </dgm:pt>
    <dgm:pt modelId="{5D651A36-E696-4A12-BC53-36C01DB77C60}" type="pres">
      <dgm:prSet presAssocID="{36888772-EDDD-4E58-A8B5-C52595C1EC88}" presName="parentText" presStyleLbl="node1" presStyleIdx="2" presStyleCnt="3">
        <dgm:presLayoutVars>
          <dgm:chMax val="0"/>
          <dgm:bulletEnabled val="1"/>
        </dgm:presLayoutVars>
      </dgm:prSet>
      <dgm:spPr/>
    </dgm:pt>
    <dgm:pt modelId="{F8BEB9CC-08F6-4552-96AA-6E1CA1C0DE86}" type="pres">
      <dgm:prSet presAssocID="{36888772-EDDD-4E58-A8B5-C52595C1EC88}" presName="negativeSpace" presStyleCnt="0"/>
      <dgm:spPr/>
    </dgm:pt>
    <dgm:pt modelId="{0090AAB7-9473-401C-A928-543CB1388CAC}" type="pres">
      <dgm:prSet presAssocID="{36888772-EDDD-4E58-A8B5-C52595C1EC88}" presName="childText" presStyleLbl="conFgAcc1" presStyleIdx="2" presStyleCnt="3">
        <dgm:presLayoutVars>
          <dgm:bulletEnabled val="1"/>
        </dgm:presLayoutVars>
      </dgm:prSet>
      <dgm:spPr/>
    </dgm:pt>
  </dgm:ptLst>
  <dgm:cxnLst>
    <dgm:cxn modelId="{AC026212-753A-4516-884F-E26008339A6C}" type="presOf" srcId="{36888772-EDDD-4E58-A8B5-C52595C1EC88}" destId="{5D651A36-E696-4A12-BC53-36C01DB77C60}" srcOrd="1" destOrd="0" presId="urn:microsoft.com/office/officeart/2005/8/layout/list1"/>
    <dgm:cxn modelId="{601BAD22-AC1E-4B45-B659-5C2E3F0719B2}" type="presOf" srcId="{D486AEB9-7DCC-4059-8BD2-5DD5D346FFB2}" destId="{BAB4BABB-81D5-4932-B8FA-4EC48044BECD}" srcOrd="1" destOrd="0" presId="urn:microsoft.com/office/officeart/2005/8/layout/list1"/>
    <dgm:cxn modelId="{7A0AF424-D23D-4778-8487-26B525E629BC}" srcId="{B533CD15-E808-4805-B1CF-B4309EF8AFFE}" destId="{19BEA15A-E822-471F-A7B2-F3132732EF6A}" srcOrd="1" destOrd="0" parTransId="{2A2BC7ED-01EA-4370-81A5-BEBDF914D0A2}" sibTransId="{60D12B43-C0EE-4489-83D2-FF2A532449C7}"/>
    <dgm:cxn modelId="{CC44D12C-72A3-46DA-87D8-FC927F47F19C}" srcId="{36888772-EDDD-4E58-A8B5-C52595C1EC88}" destId="{FC56F07F-015A-4D77-9F72-39E879AEA17F}" srcOrd="1" destOrd="0" parTransId="{46F92BA1-341A-4BAF-AD13-82EA7DB59913}" sibTransId="{1B15AB7F-4C73-424F-AEA7-A456D6FF3AE4}"/>
    <dgm:cxn modelId="{F5E4D837-5792-4DA4-A6AB-314BC555A45A}" srcId="{19BEA15A-E822-471F-A7B2-F3132732EF6A}" destId="{1BD363A8-D162-4112-ABD2-DC02CA772250}" srcOrd="2" destOrd="0" parTransId="{9FAE53C3-87B2-4F7B-8368-52DF4C485DFC}" sibTransId="{A3CE5F7F-E201-491F-A982-C199FC855A28}"/>
    <dgm:cxn modelId="{1D909B5F-0B9F-44E2-851E-F296D32A54AD}" srcId="{36888772-EDDD-4E58-A8B5-C52595C1EC88}" destId="{AA0A3978-E8A1-477F-9CAB-79C219B2D015}" srcOrd="2" destOrd="0" parTransId="{009F7435-941E-48B1-9FB6-AC76D9571990}" sibTransId="{5F13A139-860D-47FE-B55B-47D3EB8A2256}"/>
    <dgm:cxn modelId="{A726F160-9BCC-4252-8BDF-15F56E03B09E}" srcId="{36888772-EDDD-4E58-A8B5-C52595C1EC88}" destId="{BE6C4076-1803-421A-B440-937F72B6180A}" srcOrd="0" destOrd="0" parTransId="{81DC0991-81B0-4951-B6FF-2938E0987F4E}" sibTransId="{C11EDBB5-F64D-487A-A4F7-A009C5B8B859}"/>
    <dgm:cxn modelId="{515E1E41-CE8F-4FE0-A1C4-D7CD697B4C52}" type="presOf" srcId="{A75C577C-2354-4249-A224-6D527AF2A1DB}" destId="{5764DD1A-356F-42EA-B680-904EDB440D96}" srcOrd="0" destOrd="1" presId="urn:microsoft.com/office/officeart/2005/8/layout/list1"/>
    <dgm:cxn modelId="{071EF761-F83B-4E7C-BF2E-B1B5C3008C68}" type="presOf" srcId="{36888772-EDDD-4E58-A8B5-C52595C1EC88}" destId="{B9DA00EF-DDB5-41EB-9683-B0044CC41A3B}" srcOrd="0" destOrd="0" presId="urn:microsoft.com/office/officeart/2005/8/layout/list1"/>
    <dgm:cxn modelId="{E8FAC845-981E-48D5-B2A6-6F2C963176B8}" srcId="{D486AEB9-7DCC-4059-8BD2-5DD5D346FFB2}" destId="{85EE450A-6295-4622-9997-10A958FBD5EC}" srcOrd="0" destOrd="0" parTransId="{B6C8AC54-61FE-4C69-8C11-39959A4A6AA0}" sibTransId="{7DA2960B-189B-4BF1-BB1B-79A33AAB556A}"/>
    <dgm:cxn modelId="{E168CC69-64D1-4582-971A-3AA7B4F5D40A}" srcId="{36888772-EDDD-4E58-A8B5-C52595C1EC88}" destId="{8DE631AC-CB5B-4B57-9D6F-5CA20328577D}" srcOrd="3" destOrd="0" parTransId="{6E041281-28EB-4CEF-B1A4-98FABCC1EB62}" sibTransId="{17D71391-F568-4657-BCF3-582CD05EA6C8}"/>
    <dgm:cxn modelId="{40CF1372-87F0-4BAC-9383-B38C107AD473}" srcId="{19BEA15A-E822-471F-A7B2-F3132732EF6A}" destId="{A75C577C-2354-4249-A224-6D527AF2A1DB}" srcOrd="1" destOrd="0" parTransId="{87EF6B13-B342-4BE9-8D1E-9B50D5D1FBC6}" sibTransId="{F57B2967-2048-4C00-A596-EE7715238129}"/>
    <dgm:cxn modelId="{1CA8EC57-E0A4-4671-B2E6-72A901812B73}" type="presOf" srcId="{1BD363A8-D162-4112-ABD2-DC02CA772250}" destId="{5764DD1A-356F-42EA-B680-904EDB440D96}" srcOrd="0" destOrd="2" presId="urn:microsoft.com/office/officeart/2005/8/layout/list1"/>
    <dgm:cxn modelId="{A1CF9478-060A-48B7-A218-222A03703B2D}" type="presOf" srcId="{D486AEB9-7DCC-4059-8BD2-5DD5D346FFB2}" destId="{EB18E051-F8F1-4D3B-BAD7-A0541508DDD5}" srcOrd="0" destOrd="0" presId="urn:microsoft.com/office/officeart/2005/8/layout/list1"/>
    <dgm:cxn modelId="{13492C7A-E36A-409C-949D-B90722029717}" type="presOf" srcId="{85EE450A-6295-4622-9997-10A958FBD5EC}" destId="{DF98B47D-D981-4FAF-B90E-D1FB95A62B90}" srcOrd="0" destOrd="0" presId="urn:microsoft.com/office/officeart/2005/8/layout/list1"/>
    <dgm:cxn modelId="{8130108C-C705-44FB-BECB-960DE36CE89D}" type="presOf" srcId="{19BEA15A-E822-471F-A7B2-F3132732EF6A}" destId="{4825BA29-E5D1-4B4F-B6BE-3DAD35233E68}" srcOrd="0" destOrd="0" presId="urn:microsoft.com/office/officeart/2005/8/layout/list1"/>
    <dgm:cxn modelId="{2A85EF91-C67D-49BB-8931-754B9D6D1338}" type="presOf" srcId="{8DE631AC-CB5B-4B57-9D6F-5CA20328577D}" destId="{0090AAB7-9473-401C-A928-543CB1388CAC}" srcOrd="0" destOrd="3" presId="urn:microsoft.com/office/officeart/2005/8/layout/list1"/>
    <dgm:cxn modelId="{C088FE91-D43A-485E-84AC-B4B1533F82D7}" srcId="{B533CD15-E808-4805-B1CF-B4309EF8AFFE}" destId="{D486AEB9-7DCC-4059-8BD2-5DD5D346FFB2}" srcOrd="0" destOrd="0" parTransId="{EC494754-A780-430F-ABD3-03D569AE229A}" sibTransId="{CF9076DD-EB85-4073-9202-F3FC147A938F}"/>
    <dgm:cxn modelId="{679C869A-F4CD-46AD-8CDA-8AFA207AD786}" type="presOf" srcId="{9382EFAC-B44F-4162-842A-4B2EE224EAC3}" destId="{DF98B47D-D981-4FAF-B90E-D1FB95A62B90}" srcOrd="0" destOrd="2" presId="urn:microsoft.com/office/officeart/2005/8/layout/list1"/>
    <dgm:cxn modelId="{DEA0E7AB-44A6-463A-9BA8-FF949DE45BF5}" srcId="{19BEA15A-E822-471F-A7B2-F3132732EF6A}" destId="{743F45D3-0666-40A2-9A8B-2306CCF9B855}" srcOrd="0" destOrd="0" parTransId="{329D7CFF-0856-45A4-9512-A43A56747B27}" sibTransId="{43C81F81-AEC4-49D0-946B-DC8B50F14C4F}"/>
    <dgm:cxn modelId="{769FA7B2-A3F8-435B-8518-52827C6B46CF}" srcId="{D486AEB9-7DCC-4059-8BD2-5DD5D346FFB2}" destId="{9382EFAC-B44F-4162-842A-4B2EE224EAC3}" srcOrd="2" destOrd="0" parTransId="{A579AE5E-9407-417D-96ED-7B6AB7CE904E}" sibTransId="{BC05B5D0-0BE5-41B1-834E-6BCB31564E19}"/>
    <dgm:cxn modelId="{60301FB5-4EB7-4CF5-B306-6D6CB35C6182}" type="presOf" srcId="{FC56F07F-015A-4D77-9F72-39E879AEA17F}" destId="{0090AAB7-9473-401C-A928-543CB1388CAC}" srcOrd="0" destOrd="1" presId="urn:microsoft.com/office/officeart/2005/8/layout/list1"/>
    <dgm:cxn modelId="{9637F8B5-E8BB-498B-BA37-8F2917BA2664}" type="presOf" srcId="{743F45D3-0666-40A2-9A8B-2306CCF9B855}" destId="{5764DD1A-356F-42EA-B680-904EDB440D96}" srcOrd="0" destOrd="0" presId="urn:microsoft.com/office/officeart/2005/8/layout/list1"/>
    <dgm:cxn modelId="{D00F6CB8-E697-4046-80C3-8505BD64C504}" type="presOf" srcId="{B533CD15-E808-4805-B1CF-B4309EF8AFFE}" destId="{3B036CE7-8D34-4D18-88C5-8B7E815DCF8B}" srcOrd="0" destOrd="0" presId="urn:microsoft.com/office/officeart/2005/8/layout/list1"/>
    <dgm:cxn modelId="{DBBFB9B8-8640-446E-8C6E-6095CF7FEC88}" type="presOf" srcId="{19BEA15A-E822-471F-A7B2-F3132732EF6A}" destId="{2063125B-183E-4E2E-BD63-60222F73D9FB}" srcOrd="1" destOrd="0" presId="urn:microsoft.com/office/officeart/2005/8/layout/list1"/>
    <dgm:cxn modelId="{D8852AD0-8AD3-4C80-9D5F-F423633947BF}" type="presOf" srcId="{094C5329-7863-424A-8863-4C4100F53359}" destId="{DF98B47D-D981-4FAF-B90E-D1FB95A62B90}" srcOrd="0" destOrd="1" presId="urn:microsoft.com/office/officeart/2005/8/layout/list1"/>
    <dgm:cxn modelId="{FB310BE9-B5FE-43A6-B269-3F1F9FDB7FD1}" type="presOf" srcId="{AA0A3978-E8A1-477F-9CAB-79C219B2D015}" destId="{0090AAB7-9473-401C-A928-543CB1388CAC}" srcOrd="0" destOrd="2" presId="urn:microsoft.com/office/officeart/2005/8/layout/list1"/>
    <dgm:cxn modelId="{C5AF4FF8-615C-4EF6-BE88-894A67D438B6}" srcId="{D486AEB9-7DCC-4059-8BD2-5DD5D346FFB2}" destId="{094C5329-7863-424A-8863-4C4100F53359}" srcOrd="1" destOrd="0" parTransId="{3EA0BA8E-B27C-42FD-B061-ADFE6CCD4F38}" sibTransId="{059894A5-24D8-4C8F-A0F3-9F7EAEB3064F}"/>
    <dgm:cxn modelId="{960570FA-8602-4ED3-8D11-B38D4788BC8E}" type="presOf" srcId="{BE6C4076-1803-421A-B440-937F72B6180A}" destId="{0090AAB7-9473-401C-A928-543CB1388CAC}" srcOrd="0" destOrd="0" presId="urn:microsoft.com/office/officeart/2005/8/layout/list1"/>
    <dgm:cxn modelId="{C65AE7FB-330F-4334-AFCD-AA89EF94C5D7}" srcId="{B533CD15-E808-4805-B1CF-B4309EF8AFFE}" destId="{36888772-EDDD-4E58-A8B5-C52595C1EC88}" srcOrd="2" destOrd="0" parTransId="{84C362C5-FE6E-4B7E-B67D-24FF539F74FE}" sibTransId="{E7E948ED-598C-4F40-B3F5-964D9FF6DEFE}"/>
    <dgm:cxn modelId="{5110D508-97DD-42F9-8765-BEDD6BDA9FE1}" type="presParOf" srcId="{3B036CE7-8D34-4D18-88C5-8B7E815DCF8B}" destId="{81BCADFD-687B-4E91-9CFD-A7A3F16FE153}" srcOrd="0" destOrd="0" presId="urn:microsoft.com/office/officeart/2005/8/layout/list1"/>
    <dgm:cxn modelId="{8F53B917-ABCB-40CA-8855-6400AECCCB98}" type="presParOf" srcId="{81BCADFD-687B-4E91-9CFD-A7A3F16FE153}" destId="{EB18E051-F8F1-4D3B-BAD7-A0541508DDD5}" srcOrd="0" destOrd="0" presId="urn:microsoft.com/office/officeart/2005/8/layout/list1"/>
    <dgm:cxn modelId="{094FFB66-6399-4FF7-8BC9-B2F6369E5B22}" type="presParOf" srcId="{81BCADFD-687B-4E91-9CFD-A7A3F16FE153}" destId="{BAB4BABB-81D5-4932-B8FA-4EC48044BECD}" srcOrd="1" destOrd="0" presId="urn:microsoft.com/office/officeart/2005/8/layout/list1"/>
    <dgm:cxn modelId="{2A6548E6-D02E-4072-B52B-BDD029BCABCC}" type="presParOf" srcId="{3B036CE7-8D34-4D18-88C5-8B7E815DCF8B}" destId="{80CA41A2-B0D5-4157-8F25-604FB8FA45DB}" srcOrd="1" destOrd="0" presId="urn:microsoft.com/office/officeart/2005/8/layout/list1"/>
    <dgm:cxn modelId="{7D530E1E-9FE3-4F41-AB9F-1E28701E2094}" type="presParOf" srcId="{3B036CE7-8D34-4D18-88C5-8B7E815DCF8B}" destId="{DF98B47D-D981-4FAF-B90E-D1FB95A62B90}" srcOrd="2" destOrd="0" presId="urn:microsoft.com/office/officeart/2005/8/layout/list1"/>
    <dgm:cxn modelId="{342E5760-D7A7-42AE-A716-0CCE78D9AD27}" type="presParOf" srcId="{3B036CE7-8D34-4D18-88C5-8B7E815DCF8B}" destId="{AE93CCFD-5ADD-4798-98E2-4D665FA18F96}" srcOrd="3" destOrd="0" presId="urn:microsoft.com/office/officeart/2005/8/layout/list1"/>
    <dgm:cxn modelId="{586C1024-C76E-4A3E-95A8-B999C45F4E52}" type="presParOf" srcId="{3B036CE7-8D34-4D18-88C5-8B7E815DCF8B}" destId="{F9D41BD6-151B-4480-8D0E-31BCCFCA060F}" srcOrd="4" destOrd="0" presId="urn:microsoft.com/office/officeart/2005/8/layout/list1"/>
    <dgm:cxn modelId="{798C325A-E51E-4407-9F9D-BDDC268C0795}" type="presParOf" srcId="{F9D41BD6-151B-4480-8D0E-31BCCFCA060F}" destId="{4825BA29-E5D1-4B4F-B6BE-3DAD35233E68}" srcOrd="0" destOrd="0" presId="urn:microsoft.com/office/officeart/2005/8/layout/list1"/>
    <dgm:cxn modelId="{68517ADE-1B6A-485D-A910-4A8EE79372EB}" type="presParOf" srcId="{F9D41BD6-151B-4480-8D0E-31BCCFCA060F}" destId="{2063125B-183E-4E2E-BD63-60222F73D9FB}" srcOrd="1" destOrd="0" presId="urn:microsoft.com/office/officeart/2005/8/layout/list1"/>
    <dgm:cxn modelId="{1B3860B4-A848-4886-83FF-0599CDFD26E4}" type="presParOf" srcId="{3B036CE7-8D34-4D18-88C5-8B7E815DCF8B}" destId="{FC11E872-0F6E-4C8A-B7C1-0D0A6919EF29}" srcOrd="5" destOrd="0" presId="urn:microsoft.com/office/officeart/2005/8/layout/list1"/>
    <dgm:cxn modelId="{F18F5630-9A8A-453A-8FB3-0CB34113B3CF}" type="presParOf" srcId="{3B036CE7-8D34-4D18-88C5-8B7E815DCF8B}" destId="{5764DD1A-356F-42EA-B680-904EDB440D96}" srcOrd="6" destOrd="0" presId="urn:microsoft.com/office/officeart/2005/8/layout/list1"/>
    <dgm:cxn modelId="{15600231-B862-4062-B302-8C61FC11433E}" type="presParOf" srcId="{3B036CE7-8D34-4D18-88C5-8B7E815DCF8B}" destId="{520107F5-6BE2-4A8F-9C3B-148BA9E41C61}" srcOrd="7" destOrd="0" presId="urn:microsoft.com/office/officeart/2005/8/layout/list1"/>
    <dgm:cxn modelId="{E033BF1D-95E7-4D70-9B61-5299CE8E0939}" type="presParOf" srcId="{3B036CE7-8D34-4D18-88C5-8B7E815DCF8B}" destId="{B5F4A768-6649-47AA-9D4B-03466E8E684F}" srcOrd="8" destOrd="0" presId="urn:microsoft.com/office/officeart/2005/8/layout/list1"/>
    <dgm:cxn modelId="{2C741C7E-B716-4819-88CB-AFB917187B05}" type="presParOf" srcId="{B5F4A768-6649-47AA-9D4B-03466E8E684F}" destId="{B9DA00EF-DDB5-41EB-9683-B0044CC41A3B}" srcOrd="0" destOrd="0" presId="urn:microsoft.com/office/officeart/2005/8/layout/list1"/>
    <dgm:cxn modelId="{D3E63950-E480-48F1-976D-60024294F140}" type="presParOf" srcId="{B5F4A768-6649-47AA-9D4B-03466E8E684F}" destId="{5D651A36-E696-4A12-BC53-36C01DB77C60}" srcOrd="1" destOrd="0" presId="urn:microsoft.com/office/officeart/2005/8/layout/list1"/>
    <dgm:cxn modelId="{CD2FCEA9-FE2F-429E-9E6A-B7BE08B53C39}" type="presParOf" srcId="{3B036CE7-8D34-4D18-88C5-8B7E815DCF8B}" destId="{F8BEB9CC-08F6-4552-96AA-6E1CA1C0DE86}" srcOrd="9" destOrd="0" presId="urn:microsoft.com/office/officeart/2005/8/layout/list1"/>
    <dgm:cxn modelId="{3668939C-3F16-4CDC-AA66-119DEA8C9520}" type="presParOf" srcId="{3B036CE7-8D34-4D18-88C5-8B7E815DCF8B}" destId="{0090AAB7-9473-401C-A928-543CB1388CA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9BA753-7318-4956-8379-80675D2256A1}" type="doc">
      <dgm:prSet loTypeId="urn:microsoft.com/office/officeart/2005/8/layout/hList1" loCatId="list" qsTypeId="urn:microsoft.com/office/officeart/2005/8/quickstyle/simple4" qsCatId="simple" csTypeId="urn:microsoft.com/office/officeart/2005/8/colors/accent5_2" csCatId="accent5" phldr="1"/>
      <dgm:spPr/>
      <dgm:t>
        <a:bodyPr/>
        <a:lstStyle/>
        <a:p>
          <a:endParaRPr lang="en-US"/>
        </a:p>
      </dgm:t>
    </dgm:pt>
    <dgm:pt modelId="{A1532A4D-92FC-4E07-8406-42716388CF57}">
      <dgm:prSet phldrT="[Text]"/>
      <dgm:spPr/>
      <dgm:t>
        <a:bodyPr/>
        <a:lstStyle/>
        <a:p>
          <a:r>
            <a:rPr lang="en-US"/>
            <a:t>Customer Requirements</a:t>
          </a:r>
        </a:p>
      </dgm:t>
    </dgm:pt>
    <dgm:pt modelId="{00A75961-5549-4A7E-B87E-AC36BEE3154E}" type="parTrans" cxnId="{829C1543-E8E4-4955-A342-B241F29F7A1B}">
      <dgm:prSet/>
      <dgm:spPr/>
      <dgm:t>
        <a:bodyPr/>
        <a:lstStyle/>
        <a:p>
          <a:endParaRPr lang="en-US"/>
        </a:p>
      </dgm:t>
    </dgm:pt>
    <dgm:pt modelId="{BF253C8A-0C4D-4B39-867C-2E8FA1C1D573}" type="sibTrans" cxnId="{829C1543-E8E4-4955-A342-B241F29F7A1B}">
      <dgm:prSet/>
      <dgm:spPr/>
      <dgm:t>
        <a:bodyPr/>
        <a:lstStyle/>
        <a:p>
          <a:endParaRPr lang="en-US"/>
        </a:p>
      </dgm:t>
    </dgm:pt>
    <dgm:pt modelId="{65360717-7D53-442C-BCED-D3099F9C84DF}">
      <dgm:prSet phldrT="[Text]"/>
      <dgm:spPr/>
      <dgm:t>
        <a:bodyPr/>
        <a:lstStyle/>
        <a:p>
          <a:r>
            <a:rPr lang="en-US"/>
            <a:t>Energy Production </a:t>
          </a:r>
        </a:p>
      </dgm:t>
    </dgm:pt>
    <dgm:pt modelId="{B0F5137B-4EC9-4D00-B0BE-4837492C9CFF}" type="parTrans" cxnId="{CCE55E66-9F2E-4735-8C3F-57F767BA117D}">
      <dgm:prSet/>
      <dgm:spPr/>
      <dgm:t>
        <a:bodyPr/>
        <a:lstStyle/>
        <a:p>
          <a:endParaRPr lang="en-US"/>
        </a:p>
      </dgm:t>
    </dgm:pt>
    <dgm:pt modelId="{D5D30984-CAA6-4D44-92E3-8C2C189C0777}" type="sibTrans" cxnId="{CCE55E66-9F2E-4735-8C3F-57F767BA117D}">
      <dgm:prSet/>
      <dgm:spPr/>
      <dgm:t>
        <a:bodyPr/>
        <a:lstStyle/>
        <a:p>
          <a:endParaRPr lang="en-US"/>
        </a:p>
      </dgm:t>
    </dgm:pt>
    <dgm:pt modelId="{E74DEDFB-235C-4463-8316-EC0066E75DEB}">
      <dgm:prSet phldrT="[Text]"/>
      <dgm:spPr/>
      <dgm:t>
        <a:bodyPr/>
        <a:lstStyle/>
        <a:p>
          <a:r>
            <a:rPr lang="en-US"/>
            <a:t>Engineering Requirements</a:t>
          </a:r>
        </a:p>
      </dgm:t>
    </dgm:pt>
    <dgm:pt modelId="{57204571-CC38-4C7A-A52C-B7D5A3E661EF}" type="parTrans" cxnId="{DE562C90-0ABF-43F3-B1C9-06F13A538730}">
      <dgm:prSet/>
      <dgm:spPr/>
      <dgm:t>
        <a:bodyPr/>
        <a:lstStyle/>
        <a:p>
          <a:endParaRPr lang="en-US"/>
        </a:p>
      </dgm:t>
    </dgm:pt>
    <dgm:pt modelId="{CF4197D1-3BF4-4776-B776-4EEAEE18884F}" type="sibTrans" cxnId="{DE562C90-0ABF-43F3-B1C9-06F13A538730}">
      <dgm:prSet/>
      <dgm:spPr/>
      <dgm:t>
        <a:bodyPr/>
        <a:lstStyle/>
        <a:p>
          <a:endParaRPr lang="en-US"/>
        </a:p>
      </dgm:t>
    </dgm:pt>
    <dgm:pt modelId="{320721AE-27B6-4F7B-9675-102774135644}">
      <dgm:prSet phldrT="[Text]"/>
      <dgm:spPr/>
      <dgm:t>
        <a:bodyPr/>
        <a:lstStyle/>
        <a:p>
          <a:r>
            <a:rPr lang="en-US"/>
            <a:t>Max/Min Energy Output (MW) </a:t>
          </a:r>
        </a:p>
      </dgm:t>
    </dgm:pt>
    <dgm:pt modelId="{5B9F4701-CC77-416B-88B5-830F43621B9C}" type="parTrans" cxnId="{EE830A91-DEB5-4652-9626-563BE93537CB}">
      <dgm:prSet/>
      <dgm:spPr/>
      <dgm:t>
        <a:bodyPr/>
        <a:lstStyle/>
        <a:p>
          <a:endParaRPr lang="en-US"/>
        </a:p>
      </dgm:t>
    </dgm:pt>
    <dgm:pt modelId="{504FC89B-E052-4220-9EAA-8283A527297B}" type="sibTrans" cxnId="{EE830A91-DEB5-4652-9626-563BE93537CB}">
      <dgm:prSet/>
      <dgm:spPr/>
      <dgm:t>
        <a:bodyPr/>
        <a:lstStyle/>
        <a:p>
          <a:endParaRPr lang="en-US"/>
        </a:p>
      </dgm:t>
    </dgm:pt>
    <dgm:pt modelId="{83E83AED-F1B4-4B4C-B83A-4A13C4BDE562}">
      <dgm:prSet/>
      <dgm:spPr/>
      <dgm:t>
        <a:bodyPr/>
        <a:lstStyle/>
        <a:p>
          <a:pPr rtl="0"/>
          <a:r>
            <a:rPr lang="en-US">
              <a:latin typeface="Calibri"/>
            </a:rPr>
            <a:t>Minimal Environmental</a:t>
          </a:r>
          <a:r>
            <a:rPr lang="en-US"/>
            <a:t> Impact</a:t>
          </a:r>
        </a:p>
      </dgm:t>
    </dgm:pt>
    <dgm:pt modelId="{9F2CF92A-66A0-4BFC-B3C1-A46E5411B23D}" type="parTrans" cxnId="{15F01548-EB37-44FF-9337-10C64E464A63}">
      <dgm:prSet/>
      <dgm:spPr/>
      <dgm:t>
        <a:bodyPr/>
        <a:lstStyle/>
        <a:p>
          <a:endParaRPr lang="en-US"/>
        </a:p>
      </dgm:t>
    </dgm:pt>
    <dgm:pt modelId="{FF5DDEEB-05CD-4524-B452-F60371341A15}" type="sibTrans" cxnId="{15F01548-EB37-44FF-9337-10C64E464A63}">
      <dgm:prSet/>
      <dgm:spPr/>
      <dgm:t>
        <a:bodyPr/>
        <a:lstStyle/>
        <a:p>
          <a:endParaRPr lang="en-US"/>
        </a:p>
      </dgm:t>
    </dgm:pt>
    <dgm:pt modelId="{37249B56-99FA-4F1F-8F9F-B4C0720A15F5}">
      <dgm:prSet/>
      <dgm:spPr/>
      <dgm:t>
        <a:bodyPr/>
        <a:lstStyle/>
        <a:p>
          <a:pPr rtl="0"/>
          <a:r>
            <a:rPr lang="en-US">
              <a:latin typeface="Calibri"/>
            </a:rPr>
            <a:t>Pumped Storage Hydropower Site Feasibility</a:t>
          </a:r>
          <a:endParaRPr lang="en-US"/>
        </a:p>
      </dgm:t>
    </dgm:pt>
    <dgm:pt modelId="{5B1D6E5F-448A-4E10-B432-98B716478ED5}" type="parTrans" cxnId="{7DD3D1E9-3CE1-4CF9-949A-5C43D2DABD02}">
      <dgm:prSet/>
      <dgm:spPr/>
      <dgm:t>
        <a:bodyPr/>
        <a:lstStyle/>
        <a:p>
          <a:endParaRPr lang="en-US"/>
        </a:p>
      </dgm:t>
    </dgm:pt>
    <dgm:pt modelId="{116A4963-8519-40F8-9CAC-1139340BE7F7}" type="sibTrans" cxnId="{7DD3D1E9-3CE1-4CF9-949A-5C43D2DABD02}">
      <dgm:prSet/>
      <dgm:spPr/>
      <dgm:t>
        <a:bodyPr/>
        <a:lstStyle/>
        <a:p>
          <a:endParaRPr lang="en-US"/>
        </a:p>
      </dgm:t>
    </dgm:pt>
    <dgm:pt modelId="{BC9A39F9-07D1-48EF-8A25-BCA79329FC87}">
      <dgm:prSet/>
      <dgm:spPr/>
      <dgm:t>
        <a:bodyPr/>
        <a:lstStyle/>
        <a:p>
          <a:r>
            <a:rPr lang="en-US"/>
            <a:t>Community Engagement </a:t>
          </a:r>
        </a:p>
      </dgm:t>
    </dgm:pt>
    <dgm:pt modelId="{9B584483-A076-4F97-9FB9-55F0FD6D89B2}" type="parTrans" cxnId="{41DE0F45-6130-4FBD-8FB5-2575445BAA14}">
      <dgm:prSet/>
      <dgm:spPr/>
      <dgm:t>
        <a:bodyPr/>
        <a:lstStyle/>
        <a:p>
          <a:endParaRPr lang="en-US"/>
        </a:p>
      </dgm:t>
    </dgm:pt>
    <dgm:pt modelId="{01278395-2E40-4557-BDB9-12642324ABAD}" type="sibTrans" cxnId="{41DE0F45-6130-4FBD-8FB5-2575445BAA14}">
      <dgm:prSet/>
      <dgm:spPr/>
      <dgm:t>
        <a:bodyPr/>
        <a:lstStyle/>
        <a:p>
          <a:endParaRPr lang="en-US"/>
        </a:p>
      </dgm:t>
    </dgm:pt>
    <dgm:pt modelId="{32EC4720-54A1-4D40-A332-AF228AF2C822}">
      <dgm:prSet/>
      <dgm:spPr/>
      <dgm:t>
        <a:bodyPr/>
        <a:lstStyle/>
        <a:p>
          <a:r>
            <a:rPr lang="en-US"/>
            <a:t>Scalability </a:t>
          </a:r>
        </a:p>
      </dgm:t>
    </dgm:pt>
    <dgm:pt modelId="{979DF66E-C649-469B-AFDA-50113CF10E86}" type="parTrans" cxnId="{7AB2EE75-B460-4B17-B056-B7EE90E74084}">
      <dgm:prSet/>
      <dgm:spPr/>
      <dgm:t>
        <a:bodyPr/>
        <a:lstStyle/>
        <a:p>
          <a:endParaRPr lang="en-US"/>
        </a:p>
      </dgm:t>
    </dgm:pt>
    <dgm:pt modelId="{AF6DF968-6496-468A-9205-86D39B325C0D}" type="sibTrans" cxnId="{7AB2EE75-B460-4B17-B056-B7EE90E74084}">
      <dgm:prSet/>
      <dgm:spPr/>
      <dgm:t>
        <a:bodyPr/>
        <a:lstStyle/>
        <a:p>
          <a:endParaRPr lang="en-US"/>
        </a:p>
      </dgm:t>
    </dgm:pt>
    <dgm:pt modelId="{76BA3CC1-9915-45BF-BEB8-F43F04A01436}">
      <dgm:prSet/>
      <dgm:spPr/>
      <dgm:t>
        <a:bodyPr/>
        <a:lstStyle/>
        <a:p>
          <a:pPr rtl="0"/>
          <a:r>
            <a:rPr lang="en-US">
              <a:latin typeface="Calibri"/>
            </a:rPr>
            <a:t>Reasonable Cost</a:t>
          </a:r>
          <a:endParaRPr lang="en-US"/>
        </a:p>
      </dgm:t>
    </dgm:pt>
    <dgm:pt modelId="{7D423EF7-B33B-41B4-88C6-662CBE425742}" type="parTrans" cxnId="{4753E27A-0C1F-4136-A0EE-7CD61D445471}">
      <dgm:prSet/>
      <dgm:spPr/>
      <dgm:t>
        <a:bodyPr/>
        <a:lstStyle/>
        <a:p>
          <a:endParaRPr lang="en-US"/>
        </a:p>
      </dgm:t>
    </dgm:pt>
    <dgm:pt modelId="{B33A31DF-9DD7-499E-A9FA-20F5D08D2FED}" type="sibTrans" cxnId="{4753E27A-0C1F-4136-A0EE-7CD61D445471}">
      <dgm:prSet/>
      <dgm:spPr/>
      <dgm:t>
        <a:bodyPr/>
        <a:lstStyle/>
        <a:p>
          <a:endParaRPr lang="en-US"/>
        </a:p>
      </dgm:t>
    </dgm:pt>
    <dgm:pt modelId="{187BB286-D6EF-4225-8F1D-C129A99CE2C1}">
      <dgm:prSet/>
      <dgm:spPr/>
      <dgm:t>
        <a:bodyPr/>
        <a:lstStyle/>
        <a:p>
          <a:r>
            <a:rPr lang="en-US"/>
            <a:t>Environmental Impact (%)</a:t>
          </a:r>
        </a:p>
      </dgm:t>
    </dgm:pt>
    <dgm:pt modelId="{D9F6AFA7-48E6-4DB7-963A-4F762DFCC750}" type="parTrans" cxnId="{AE61AB40-B8B0-4D56-BA4E-8B4402D1569B}">
      <dgm:prSet/>
      <dgm:spPr/>
      <dgm:t>
        <a:bodyPr/>
        <a:lstStyle/>
        <a:p>
          <a:endParaRPr lang="en-US"/>
        </a:p>
      </dgm:t>
    </dgm:pt>
    <dgm:pt modelId="{A02AC17D-A800-4A49-B411-818FE9DB8911}" type="sibTrans" cxnId="{AE61AB40-B8B0-4D56-BA4E-8B4402D1569B}">
      <dgm:prSet/>
      <dgm:spPr/>
      <dgm:t>
        <a:bodyPr/>
        <a:lstStyle/>
        <a:p>
          <a:endParaRPr lang="en-US"/>
        </a:p>
      </dgm:t>
    </dgm:pt>
    <dgm:pt modelId="{7EE9198D-6A1E-484A-A7A5-1AED309C92A9}">
      <dgm:prSet/>
      <dgm:spPr/>
      <dgm:t>
        <a:bodyPr/>
        <a:lstStyle/>
        <a:p>
          <a:r>
            <a:rPr lang="en-US"/>
            <a:t>Efficiency (MWh)</a:t>
          </a:r>
        </a:p>
      </dgm:t>
    </dgm:pt>
    <dgm:pt modelId="{9D90C180-4CD1-492D-AF37-447B878429CB}" type="parTrans" cxnId="{0AE68287-1DD8-4324-80B2-0732647071E2}">
      <dgm:prSet/>
      <dgm:spPr/>
      <dgm:t>
        <a:bodyPr/>
        <a:lstStyle/>
        <a:p>
          <a:endParaRPr lang="en-US"/>
        </a:p>
      </dgm:t>
    </dgm:pt>
    <dgm:pt modelId="{FB81A85C-3554-4E4D-8409-BD4C8A0068E7}" type="sibTrans" cxnId="{0AE68287-1DD8-4324-80B2-0732647071E2}">
      <dgm:prSet/>
      <dgm:spPr/>
      <dgm:t>
        <a:bodyPr/>
        <a:lstStyle/>
        <a:p>
          <a:endParaRPr lang="en-US"/>
        </a:p>
      </dgm:t>
    </dgm:pt>
    <dgm:pt modelId="{E560EBCF-E3A6-4D98-8BCC-DDF616CE1142}">
      <dgm:prSet/>
      <dgm:spPr/>
      <dgm:t>
        <a:bodyPr/>
        <a:lstStyle/>
        <a:p>
          <a:r>
            <a:rPr lang="en-US"/>
            <a:t>Social/Community Impact (#)</a:t>
          </a:r>
        </a:p>
      </dgm:t>
    </dgm:pt>
    <dgm:pt modelId="{E5E131C1-A3E1-4905-833C-5F2AF84CF6A8}" type="parTrans" cxnId="{7E1F06CF-4B39-4516-89BA-7181C06C6AD9}">
      <dgm:prSet/>
      <dgm:spPr/>
      <dgm:t>
        <a:bodyPr/>
        <a:lstStyle/>
        <a:p>
          <a:endParaRPr lang="en-US"/>
        </a:p>
      </dgm:t>
    </dgm:pt>
    <dgm:pt modelId="{33AFFA65-7369-400A-9035-29AEF15C39E8}" type="sibTrans" cxnId="{7E1F06CF-4B39-4516-89BA-7181C06C6AD9}">
      <dgm:prSet/>
      <dgm:spPr/>
      <dgm:t>
        <a:bodyPr/>
        <a:lstStyle/>
        <a:p>
          <a:endParaRPr lang="en-US"/>
        </a:p>
      </dgm:t>
    </dgm:pt>
    <dgm:pt modelId="{1690656C-75C8-40B2-A6CB-789EC86467A4}">
      <dgm:prSet/>
      <dgm:spPr/>
      <dgm:t>
        <a:bodyPr/>
        <a:lstStyle/>
        <a:p>
          <a:r>
            <a:rPr lang="en-US"/>
            <a:t>Feasibility (years)</a:t>
          </a:r>
        </a:p>
      </dgm:t>
    </dgm:pt>
    <dgm:pt modelId="{C88A4AF2-4FB2-44D5-BE47-9CC335777B02}" type="parTrans" cxnId="{0A728D8D-28E6-446E-BAEF-BC5384C5E873}">
      <dgm:prSet/>
      <dgm:spPr/>
      <dgm:t>
        <a:bodyPr/>
        <a:lstStyle/>
        <a:p>
          <a:endParaRPr lang="en-US"/>
        </a:p>
      </dgm:t>
    </dgm:pt>
    <dgm:pt modelId="{90E83374-0FCB-43DF-85A7-E2C6B9EC5FF6}" type="sibTrans" cxnId="{0A728D8D-28E6-446E-BAEF-BC5384C5E873}">
      <dgm:prSet/>
      <dgm:spPr/>
      <dgm:t>
        <a:bodyPr/>
        <a:lstStyle/>
        <a:p>
          <a:endParaRPr lang="en-US"/>
        </a:p>
      </dgm:t>
    </dgm:pt>
    <dgm:pt modelId="{A4C3BD61-F247-4017-B584-63B52DA08188}">
      <dgm:prSet/>
      <dgm:spPr/>
      <dgm:t>
        <a:bodyPr/>
        <a:lstStyle/>
        <a:p>
          <a:r>
            <a:rPr lang="en-US"/>
            <a:t>Site Interconnectivity ($)</a:t>
          </a:r>
        </a:p>
      </dgm:t>
    </dgm:pt>
    <dgm:pt modelId="{69BB81BF-A051-41DB-B974-2C527220E868}" type="parTrans" cxnId="{5ED7F593-E07F-4078-9F36-CF9657FDFB29}">
      <dgm:prSet/>
      <dgm:spPr/>
      <dgm:t>
        <a:bodyPr/>
        <a:lstStyle/>
        <a:p>
          <a:endParaRPr lang="en-US"/>
        </a:p>
      </dgm:t>
    </dgm:pt>
    <dgm:pt modelId="{5AE9E2DF-E1CC-43B6-AC77-8F346ADB72B2}" type="sibTrans" cxnId="{5ED7F593-E07F-4078-9F36-CF9657FDFB29}">
      <dgm:prSet/>
      <dgm:spPr/>
      <dgm:t>
        <a:bodyPr/>
        <a:lstStyle/>
        <a:p>
          <a:endParaRPr lang="en-US"/>
        </a:p>
      </dgm:t>
    </dgm:pt>
    <dgm:pt modelId="{5DC489D0-0685-4A4C-9FF6-2406F095D8EF}" type="pres">
      <dgm:prSet presAssocID="{2C9BA753-7318-4956-8379-80675D2256A1}" presName="Name0" presStyleCnt="0">
        <dgm:presLayoutVars>
          <dgm:dir/>
          <dgm:animLvl val="lvl"/>
          <dgm:resizeHandles val="exact"/>
        </dgm:presLayoutVars>
      </dgm:prSet>
      <dgm:spPr/>
    </dgm:pt>
    <dgm:pt modelId="{4B72A329-CAE5-455B-83FF-512FE96ACDB2}" type="pres">
      <dgm:prSet presAssocID="{A1532A4D-92FC-4E07-8406-42716388CF57}" presName="composite" presStyleCnt="0"/>
      <dgm:spPr/>
    </dgm:pt>
    <dgm:pt modelId="{4908D537-004D-4C5E-898D-B5C463A6BA6C}" type="pres">
      <dgm:prSet presAssocID="{A1532A4D-92FC-4E07-8406-42716388CF57}" presName="parTx" presStyleLbl="alignNode1" presStyleIdx="0" presStyleCnt="2">
        <dgm:presLayoutVars>
          <dgm:chMax val="0"/>
          <dgm:chPref val="0"/>
          <dgm:bulletEnabled val="1"/>
        </dgm:presLayoutVars>
      </dgm:prSet>
      <dgm:spPr/>
    </dgm:pt>
    <dgm:pt modelId="{ECFE0AB2-5675-4949-AEB8-E62665C04AD9}" type="pres">
      <dgm:prSet presAssocID="{A1532A4D-92FC-4E07-8406-42716388CF57}" presName="desTx" presStyleLbl="alignAccFollowNode1" presStyleIdx="0" presStyleCnt="2">
        <dgm:presLayoutVars>
          <dgm:bulletEnabled val="1"/>
        </dgm:presLayoutVars>
      </dgm:prSet>
      <dgm:spPr/>
    </dgm:pt>
    <dgm:pt modelId="{B7BE161B-0007-499A-B376-44224F5EC384}" type="pres">
      <dgm:prSet presAssocID="{BF253C8A-0C4D-4B39-867C-2E8FA1C1D573}" presName="space" presStyleCnt="0"/>
      <dgm:spPr/>
    </dgm:pt>
    <dgm:pt modelId="{33418E9B-7503-4F83-99F4-3F131534BE9F}" type="pres">
      <dgm:prSet presAssocID="{E74DEDFB-235C-4463-8316-EC0066E75DEB}" presName="composite" presStyleCnt="0"/>
      <dgm:spPr/>
    </dgm:pt>
    <dgm:pt modelId="{66DF8648-893A-4E29-81FE-E07FE431C134}" type="pres">
      <dgm:prSet presAssocID="{E74DEDFB-235C-4463-8316-EC0066E75DEB}" presName="parTx" presStyleLbl="alignNode1" presStyleIdx="1" presStyleCnt="2">
        <dgm:presLayoutVars>
          <dgm:chMax val="0"/>
          <dgm:chPref val="0"/>
          <dgm:bulletEnabled val="1"/>
        </dgm:presLayoutVars>
      </dgm:prSet>
      <dgm:spPr/>
    </dgm:pt>
    <dgm:pt modelId="{257926B3-A5AE-4AB4-8236-1CBF4A82EEAF}" type="pres">
      <dgm:prSet presAssocID="{E74DEDFB-235C-4463-8316-EC0066E75DEB}" presName="desTx" presStyleLbl="alignAccFollowNode1" presStyleIdx="1" presStyleCnt="2">
        <dgm:presLayoutVars>
          <dgm:bulletEnabled val="1"/>
        </dgm:presLayoutVars>
      </dgm:prSet>
      <dgm:spPr/>
    </dgm:pt>
  </dgm:ptLst>
  <dgm:cxnLst>
    <dgm:cxn modelId="{E13D3B1A-E5C5-4974-9212-F5A6A335626F}" type="presOf" srcId="{E560EBCF-E3A6-4D98-8BCC-DDF616CE1142}" destId="{257926B3-A5AE-4AB4-8236-1CBF4A82EEAF}" srcOrd="0" destOrd="3" presId="urn:microsoft.com/office/officeart/2005/8/layout/hList1"/>
    <dgm:cxn modelId="{36A90B2D-87B2-4AB6-872A-502560F04331}" type="presOf" srcId="{BC9A39F9-07D1-48EF-8A25-BCA79329FC87}" destId="{ECFE0AB2-5675-4949-AEB8-E62665C04AD9}" srcOrd="0" destOrd="3" presId="urn:microsoft.com/office/officeart/2005/8/layout/hList1"/>
    <dgm:cxn modelId="{AE61AB40-B8B0-4D56-BA4E-8B4402D1569B}" srcId="{E74DEDFB-235C-4463-8316-EC0066E75DEB}" destId="{187BB286-D6EF-4225-8F1D-C129A99CE2C1}" srcOrd="1" destOrd="0" parTransId="{D9F6AFA7-48E6-4DB7-963A-4F762DFCC750}" sibTransId="{A02AC17D-A800-4A49-B411-818FE9DB8911}"/>
    <dgm:cxn modelId="{E8DA1861-88CA-46FA-9085-0E260D3F0BE7}" type="presOf" srcId="{A4C3BD61-F247-4017-B584-63B52DA08188}" destId="{257926B3-A5AE-4AB4-8236-1CBF4A82EEAF}" srcOrd="0" destOrd="5" presId="urn:microsoft.com/office/officeart/2005/8/layout/hList1"/>
    <dgm:cxn modelId="{829C1543-E8E4-4955-A342-B241F29F7A1B}" srcId="{2C9BA753-7318-4956-8379-80675D2256A1}" destId="{A1532A4D-92FC-4E07-8406-42716388CF57}" srcOrd="0" destOrd="0" parTransId="{00A75961-5549-4A7E-B87E-AC36BEE3154E}" sibTransId="{BF253C8A-0C4D-4B39-867C-2E8FA1C1D573}"/>
    <dgm:cxn modelId="{41DE0F45-6130-4FBD-8FB5-2575445BAA14}" srcId="{A1532A4D-92FC-4E07-8406-42716388CF57}" destId="{BC9A39F9-07D1-48EF-8A25-BCA79329FC87}" srcOrd="3" destOrd="0" parTransId="{9B584483-A076-4F97-9FB9-55F0FD6D89B2}" sibTransId="{01278395-2E40-4557-BDB9-12642324ABAD}"/>
    <dgm:cxn modelId="{CCE55E66-9F2E-4735-8C3F-57F767BA117D}" srcId="{A1532A4D-92FC-4E07-8406-42716388CF57}" destId="{65360717-7D53-442C-BCED-D3099F9C84DF}" srcOrd="0" destOrd="0" parTransId="{B0F5137B-4EC9-4D00-B0BE-4837492C9CFF}" sibTransId="{D5D30984-CAA6-4D44-92E3-8C2C189C0777}"/>
    <dgm:cxn modelId="{15F01548-EB37-44FF-9337-10C64E464A63}" srcId="{A1532A4D-92FC-4E07-8406-42716388CF57}" destId="{83E83AED-F1B4-4B4C-B83A-4A13C4BDE562}" srcOrd="1" destOrd="0" parTransId="{9F2CF92A-66A0-4BFC-B3C1-A46E5411B23D}" sibTransId="{FF5DDEEB-05CD-4524-B452-F60371341A15}"/>
    <dgm:cxn modelId="{B0376C4F-44B1-4989-9123-9403D41B5E0D}" type="presOf" srcId="{37249B56-99FA-4F1F-8F9F-B4C0720A15F5}" destId="{ECFE0AB2-5675-4949-AEB8-E62665C04AD9}" srcOrd="0" destOrd="2" presId="urn:microsoft.com/office/officeart/2005/8/layout/hList1"/>
    <dgm:cxn modelId="{E84B996F-1D7A-414E-8852-3C948437819B}" type="presOf" srcId="{A1532A4D-92FC-4E07-8406-42716388CF57}" destId="{4908D537-004D-4C5E-898D-B5C463A6BA6C}" srcOrd="0" destOrd="0" presId="urn:microsoft.com/office/officeart/2005/8/layout/hList1"/>
    <dgm:cxn modelId="{E8D04074-55A8-4581-8D99-DFEEE6379FCE}" type="presOf" srcId="{187BB286-D6EF-4225-8F1D-C129A99CE2C1}" destId="{257926B3-A5AE-4AB4-8236-1CBF4A82EEAF}" srcOrd="0" destOrd="1" presId="urn:microsoft.com/office/officeart/2005/8/layout/hList1"/>
    <dgm:cxn modelId="{ADDD6F54-DAE3-4845-99C3-9A09A68AE803}" type="presOf" srcId="{2C9BA753-7318-4956-8379-80675D2256A1}" destId="{5DC489D0-0685-4A4C-9FF6-2406F095D8EF}" srcOrd="0" destOrd="0" presId="urn:microsoft.com/office/officeart/2005/8/layout/hList1"/>
    <dgm:cxn modelId="{7AB2EE75-B460-4B17-B056-B7EE90E74084}" srcId="{A1532A4D-92FC-4E07-8406-42716388CF57}" destId="{32EC4720-54A1-4D40-A332-AF228AF2C822}" srcOrd="4" destOrd="0" parTransId="{979DF66E-C649-469B-AFDA-50113CF10E86}" sibTransId="{AF6DF968-6496-468A-9205-86D39B325C0D}"/>
    <dgm:cxn modelId="{4753E27A-0C1F-4136-A0EE-7CD61D445471}" srcId="{A1532A4D-92FC-4E07-8406-42716388CF57}" destId="{76BA3CC1-9915-45BF-BEB8-F43F04A01436}" srcOrd="5" destOrd="0" parTransId="{7D423EF7-B33B-41B4-88C6-662CBE425742}" sibTransId="{B33A31DF-9DD7-499E-A9FA-20F5D08D2FED}"/>
    <dgm:cxn modelId="{AF9D4483-9FAF-4BE7-B651-A5DEE2D516E6}" type="presOf" srcId="{E74DEDFB-235C-4463-8316-EC0066E75DEB}" destId="{66DF8648-893A-4E29-81FE-E07FE431C134}" srcOrd="0" destOrd="0" presId="urn:microsoft.com/office/officeart/2005/8/layout/hList1"/>
    <dgm:cxn modelId="{0AE68287-1DD8-4324-80B2-0732647071E2}" srcId="{E74DEDFB-235C-4463-8316-EC0066E75DEB}" destId="{7EE9198D-6A1E-484A-A7A5-1AED309C92A9}" srcOrd="2" destOrd="0" parTransId="{9D90C180-4CD1-492D-AF37-447B878429CB}" sibTransId="{FB81A85C-3554-4E4D-8409-BD4C8A0068E7}"/>
    <dgm:cxn modelId="{0A728D8D-28E6-446E-BAEF-BC5384C5E873}" srcId="{E74DEDFB-235C-4463-8316-EC0066E75DEB}" destId="{1690656C-75C8-40B2-A6CB-789EC86467A4}" srcOrd="4" destOrd="0" parTransId="{C88A4AF2-4FB2-44D5-BE47-9CC335777B02}" sibTransId="{90E83374-0FCB-43DF-85A7-E2C6B9EC5FF6}"/>
    <dgm:cxn modelId="{DE562C90-0ABF-43F3-B1C9-06F13A538730}" srcId="{2C9BA753-7318-4956-8379-80675D2256A1}" destId="{E74DEDFB-235C-4463-8316-EC0066E75DEB}" srcOrd="1" destOrd="0" parTransId="{57204571-CC38-4C7A-A52C-B7D5A3E661EF}" sibTransId="{CF4197D1-3BF4-4776-B776-4EEAEE18884F}"/>
    <dgm:cxn modelId="{EE830A91-DEB5-4652-9626-563BE93537CB}" srcId="{E74DEDFB-235C-4463-8316-EC0066E75DEB}" destId="{320721AE-27B6-4F7B-9675-102774135644}" srcOrd="0" destOrd="0" parTransId="{5B9F4701-CC77-416B-88B5-830F43621B9C}" sibTransId="{504FC89B-E052-4220-9EAA-8283A527297B}"/>
    <dgm:cxn modelId="{5ED7F593-E07F-4078-9F36-CF9657FDFB29}" srcId="{E74DEDFB-235C-4463-8316-EC0066E75DEB}" destId="{A4C3BD61-F247-4017-B584-63B52DA08188}" srcOrd="5" destOrd="0" parTransId="{69BB81BF-A051-41DB-B974-2C527220E868}" sibTransId="{5AE9E2DF-E1CC-43B6-AC77-8F346ADB72B2}"/>
    <dgm:cxn modelId="{1FB6FC9B-5D1A-41D8-B0C2-67F67CCFEE7E}" type="presOf" srcId="{32EC4720-54A1-4D40-A332-AF228AF2C822}" destId="{ECFE0AB2-5675-4949-AEB8-E62665C04AD9}" srcOrd="0" destOrd="4" presId="urn:microsoft.com/office/officeart/2005/8/layout/hList1"/>
    <dgm:cxn modelId="{A6C236A3-C597-459A-9BCF-42CE51F37DF6}" type="presOf" srcId="{65360717-7D53-442C-BCED-D3099F9C84DF}" destId="{ECFE0AB2-5675-4949-AEB8-E62665C04AD9}" srcOrd="0" destOrd="0" presId="urn:microsoft.com/office/officeart/2005/8/layout/hList1"/>
    <dgm:cxn modelId="{AE032EA5-9AA0-4535-8568-ADFCB6C91518}" type="presOf" srcId="{7EE9198D-6A1E-484A-A7A5-1AED309C92A9}" destId="{257926B3-A5AE-4AB4-8236-1CBF4A82EEAF}" srcOrd="0" destOrd="2" presId="urn:microsoft.com/office/officeart/2005/8/layout/hList1"/>
    <dgm:cxn modelId="{F15B5CA5-A135-4FF0-AD46-2EE1714584EB}" type="presOf" srcId="{76BA3CC1-9915-45BF-BEB8-F43F04A01436}" destId="{ECFE0AB2-5675-4949-AEB8-E62665C04AD9}" srcOrd="0" destOrd="5" presId="urn:microsoft.com/office/officeart/2005/8/layout/hList1"/>
    <dgm:cxn modelId="{EC1805C3-F3D0-4468-9119-F7C603D4C728}" type="presOf" srcId="{83E83AED-F1B4-4B4C-B83A-4A13C4BDE562}" destId="{ECFE0AB2-5675-4949-AEB8-E62665C04AD9}" srcOrd="0" destOrd="1" presId="urn:microsoft.com/office/officeart/2005/8/layout/hList1"/>
    <dgm:cxn modelId="{FF6DDACE-0CBE-4A01-9314-272796DCE098}" type="presOf" srcId="{1690656C-75C8-40B2-A6CB-789EC86467A4}" destId="{257926B3-A5AE-4AB4-8236-1CBF4A82EEAF}" srcOrd="0" destOrd="4" presId="urn:microsoft.com/office/officeart/2005/8/layout/hList1"/>
    <dgm:cxn modelId="{7E1F06CF-4B39-4516-89BA-7181C06C6AD9}" srcId="{E74DEDFB-235C-4463-8316-EC0066E75DEB}" destId="{E560EBCF-E3A6-4D98-8BCC-DDF616CE1142}" srcOrd="3" destOrd="0" parTransId="{E5E131C1-A3E1-4905-833C-5F2AF84CF6A8}" sibTransId="{33AFFA65-7369-400A-9035-29AEF15C39E8}"/>
    <dgm:cxn modelId="{7DD3D1E9-3CE1-4CF9-949A-5C43D2DABD02}" srcId="{A1532A4D-92FC-4E07-8406-42716388CF57}" destId="{37249B56-99FA-4F1F-8F9F-B4C0720A15F5}" srcOrd="2" destOrd="0" parTransId="{5B1D6E5F-448A-4E10-B432-98B716478ED5}" sibTransId="{116A4963-8519-40F8-9CAC-1139340BE7F7}"/>
    <dgm:cxn modelId="{6DD26FFF-F265-4D78-BA8D-D4503C2FB655}" type="presOf" srcId="{320721AE-27B6-4F7B-9675-102774135644}" destId="{257926B3-A5AE-4AB4-8236-1CBF4A82EEAF}" srcOrd="0" destOrd="0" presId="urn:microsoft.com/office/officeart/2005/8/layout/hList1"/>
    <dgm:cxn modelId="{4748FCDD-E486-49C4-91C7-D21261B98612}" type="presParOf" srcId="{5DC489D0-0685-4A4C-9FF6-2406F095D8EF}" destId="{4B72A329-CAE5-455B-83FF-512FE96ACDB2}" srcOrd="0" destOrd="0" presId="urn:microsoft.com/office/officeart/2005/8/layout/hList1"/>
    <dgm:cxn modelId="{D230DE95-6817-4C31-B4F7-A178C9910232}" type="presParOf" srcId="{4B72A329-CAE5-455B-83FF-512FE96ACDB2}" destId="{4908D537-004D-4C5E-898D-B5C463A6BA6C}" srcOrd="0" destOrd="0" presId="urn:microsoft.com/office/officeart/2005/8/layout/hList1"/>
    <dgm:cxn modelId="{FAA2291A-0E9D-4C1E-9CCC-0AD942B68F01}" type="presParOf" srcId="{4B72A329-CAE5-455B-83FF-512FE96ACDB2}" destId="{ECFE0AB2-5675-4949-AEB8-E62665C04AD9}" srcOrd="1" destOrd="0" presId="urn:microsoft.com/office/officeart/2005/8/layout/hList1"/>
    <dgm:cxn modelId="{2474F5C6-A1EE-4A8E-B482-DDA2FEDC3D47}" type="presParOf" srcId="{5DC489D0-0685-4A4C-9FF6-2406F095D8EF}" destId="{B7BE161B-0007-499A-B376-44224F5EC384}" srcOrd="1" destOrd="0" presId="urn:microsoft.com/office/officeart/2005/8/layout/hList1"/>
    <dgm:cxn modelId="{27BFB5DD-0D67-43BC-ABE7-DCF259544082}" type="presParOf" srcId="{5DC489D0-0685-4A4C-9FF6-2406F095D8EF}" destId="{33418E9B-7503-4F83-99F4-3F131534BE9F}" srcOrd="2" destOrd="0" presId="urn:microsoft.com/office/officeart/2005/8/layout/hList1"/>
    <dgm:cxn modelId="{C2A2592D-14BD-4208-9879-335023DFBCEB}" type="presParOf" srcId="{33418E9B-7503-4F83-99F4-3F131534BE9F}" destId="{66DF8648-893A-4E29-81FE-E07FE431C134}" srcOrd="0" destOrd="0" presId="urn:microsoft.com/office/officeart/2005/8/layout/hList1"/>
    <dgm:cxn modelId="{F7B29448-78CF-4784-A959-50B1BEEE199C}" type="presParOf" srcId="{33418E9B-7503-4F83-99F4-3F131534BE9F}" destId="{257926B3-A5AE-4AB4-8236-1CBF4A82EE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8F7C3C-456E-4CBF-86C4-8C92328031F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D3809950-2FFD-43AB-BFB4-7311E38FB2B2}">
      <dgm:prSet/>
      <dgm:spPr/>
      <dgm:t>
        <a:bodyPr/>
        <a:lstStyle/>
        <a:p>
          <a:pPr>
            <a:lnSpc>
              <a:spcPct val="100000"/>
            </a:lnSpc>
          </a:pPr>
          <a:r>
            <a:rPr lang="en-US" i="0">
              <a:solidFill>
                <a:schemeClr val="tx2"/>
              </a:solidFill>
              <a:latin typeface="Arial"/>
              <a:cs typeface="Arial"/>
            </a:rPr>
            <a:t>Overall: Project requirements identified, and team is familiar with technology </a:t>
          </a:r>
        </a:p>
      </dgm:t>
    </dgm:pt>
    <dgm:pt modelId="{7DABE03D-307E-43EF-85C2-72ECABADA797}" type="parTrans" cxnId="{1B6ADA45-AA72-486C-B3D3-AD52AD7CBAEC}">
      <dgm:prSet/>
      <dgm:spPr/>
      <dgm:t>
        <a:bodyPr/>
        <a:lstStyle/>
        <a:p>
          <a:endParaRPr lang="en-US">
            <a:solidFill>
              <a:schemeClr val="tx2"/>
            </a:solidFill>
          </a:endParaRPr>
        </a:p>
      </dgm:t>
    </dgm:pt>
    <dgm:pt modelId="{7B09FB97-DCEC-44E6-979E-274179D915FF}" type="sibTrans" cxnId="{1B6ADA45-AA72-486C-B3D3-AD52AD7CBAEC}">
      <dgm:prSet/>
      <dgm:spPr/>
      <dgm:t>
        <a:bodyPr/>
        <a:lstStyle/>
        <a:p>
          <a:endParaRPr lang="en-US">
            <a:solidFill>
              <a:schemeClr val="tx2"/>
            </a:solidFill>
          </a:endParaRPr>
        </a:p>
      </dgm:t>
    </dgm:pt>
    <dgm:pt modelId="{C0D572E2-58D7-4449-A9A5-40DB930D09FA}">
      <dgm:prSet/>
      <dgm:spPr/>
      <dgm:t>
        <a:bodyPr/>
        <a:lstStyle/>
        <a:p>
          <a:pPr>
            <a:lnSpc>
              <a:spcPct val="100000"/>
            </a:lnSpc>
          </a:pPr>
          <a:r>
            <a:rPr lang="en-US" b="0" i="0" u="none">
              <a:solidFill>
                <a:schemeClr val="tx2"/>
              </a:solidFill>
              <a:latin typeface="Arial"/>
              <a:cs typeface="Arial"/>
            </a:rPr>
            <a:t>Prepare for HCC Kickoff Meeting with questions and background knowledge </a:t>
          </a:r>
          <a:endParaRPr lang="en-US" i="0">
            <a:solidFill>
              <a:schemeClr val="tx2"/>
            </a:solidFill>
            <a:latin typeface="Arial"/>
            <a:cs typeface="Arial"/>
          </a:endParaRPr>
        </a:p>
      </dgm:t>
    </dgm:pt>
    <dgm:pt modelId="{9800774E-D6F0-4A66-BDDD-B90B4EEF6293}" type="parTrans" cxnId="{102EBD08-8151-44BF-8AB1-1B60A6F0E08E}">
      <dgm:prSet/>
      <dgm:spPr/>
      <dgm:t>
        <a:bodyPr/>
        <a:lstStyle/>
        <a:p>
          <a:endParaRPr lang="en-US">
            <a:solidFill>
              <a:schemeClr val="tx2"/>
            </a:solidFill>
          </a:endParaRPr>
        </a:p>
      </dgm:t>
    </dgm:pt>
    <dgm:pt modelId="{62BF351A-0524-46BE-97A2-0D98DB5E603F}" type="sibTrans" cxnId="{102EBD08-8151-44BF-8AB1-1B60A6F0E08E}">
      <dgm:prSet/>
      <dgm:spPr/>
      <dgm:t>
        <a:bodyPr/>
        <a:lstStyle/>
        <a:p>
          <a:endParaRPr lang="en-US">
            <a:solidFill>
              <a:schemeClr val="tx2"/>
            </a:solidFill>
          </a:endParaRPr>
        </a:p>
      </dgm:t>
    </dgm:pt>
    <dgm:pt modelId="{23F50D09-C1CC-49B7-971C-CD3F4146D01D}">
      <dgm:prSet/>
      <dgm:spPr/>
      <dgm:t>
        <a:bodyPr/>
        <a:lstStyle/>
        <a:p>
          <a:pPr>
            <a:lnSpc>
              <a:spcPct val="100000"/>
            </a:lnSpc>
          </a:pPr>
          <a:r>
            <a:rPr lang="en-US" b="0" i="0" u="none">
              <a:solidFill>
                <a:schemeClr val="tx2"/>
              </a:solidFill>
              <a:latin typeface="Arial"/>
              <a:cs typeface="Arial"/>
            </a:rPr>
            <a:t>Obtain more resources and project personnel to begin site selection </a:t>
          </a:r>
        </a:p>
      </dgm:t>
    </dgm:pt>
    <dgm:pt modelId="{B9AD0086-68AE-465C-88C7-AAE44F30FAF1}" type="parTrans" cxnId="{DA5AC2D2-5ADD-497A-8C99-3513984EC9EC}">
      <dgm:prSet/>
      <dgm:spPr/>
      <dgm:t>
        <a:bodyPr/>
        <a:lstStyle/>
        <a:p>
          <a:endParaRPr lang="en-US">
            <a:solidFill>
              <a:schemeClr val="tx2"/>
            </a:solidFill>
          </a:endParaRPr>
        </a:p>
      </dgm:t>
    </dgm:pt>
    <dgm:pt modelId="{A328533B-6CB3-4FF6-B546-10D110BC3A7B}" type="sibTrans" cxnId="{DA5AC2D2-5ADD-497A-8C99-3513984EC9EC}">
      <dgm:prSet/>
      <dgm:spPr/>
      <dgm:t>
        <a:bodyPr/>
        <a:lstStyle/>
        <a:p>
          <a:endParaRPr lang="en-US">
            <a:solidFill>
              <a:schemeClr val="tx2"/>
            </a:solidFill>
          </a:endParaRPr>
        </a:p>
      </dgm:t>
    </dgm:pt>
    <dgm:pt modelId="{44D4F851-E8FF-436E-A276-1830EE9FA6BE}">
      <dgm:prSet/>
      <dgm:spPr/>
      <dgm:t>
        <a:bodyPr/>
        <a:lstStyle/>
        <a:p>
          <a:pPr>
            <a:lnSpc>
              <a:spcPct val="100000"/>
            </a:lnSpc>
          </a:pPr>
          <a:r>
            <a:rPr lang="en-US" i="0">
              <a:solidFill>
                <a:schemeClr val="tx2"/>
              </a:solidFill>
              <a:latin typeface="Arial"/>
              <a:cs typeface="Arial"/>
            </a:rPr>
            <a:t>Next Steps: Contact potential funding sources</a:t>
          </a:r>
        </a:p>
      </dgm:t>
    </dgm:pt>
    <dgm:pt modelId="{56CC8B8F-691A-4969-AA2E-1B3F0556AA70}" type="parTrans" cxnId="{A9438C75-DC9F-407F-B3D1-6DC4AD3D7098}">
      <dgm:prSet/>
      <dgm:spPr/>
      <dgm:t>
        <a:bodyPr/>
        <a:lstStyle/>
        <a:p>
          <a:endParaRPr lang="en-US">
            <a:solidFill>
              <a:schemeClr val="tx2"/>
            </a:solidFill>
          </a:endParaRPr>
        </a:p>
      </dgm:t>
    </dgm:pt>
    <dgm:pt modelId="{7CBA42C5-E9A3-46D2-8704-0002DBFA80EC}" type="sibTrans" cxnId="{A9438C75-DC9F-407F-B3D1-6DC4AD3D7098}">
      <dgm:prSet/>
      <dgm:spPr/>
      <dgm:t>
        <a:bodyPr/>
        <a:lstStyle/>
        <a:p>
          <a:endParaRPr lang="en-US">
            <a:solidFill>
              <a:schemeClr val="tx2"/>
            </a:solidFill>
          </a:endParaRPr>
        </a:p>
      </dgm:t>
    </dgm:pt>
    <dgm:pt modelId="{C28CD547-D7AB-43ED-B410-AEA55358068C}" type="pres">
      <dgm:prSet presAssocID="{A28F7C3C-456E-4CBF-86C4-8C92328031FB}" presName="root" presStyleCnt="0">
        <dgm:presLayoutVars>
          <dgm:dir/>
          <dgm:resizeHandles val="exact"/>
        </dgm:presLayoutVars>
      </dgm:prSet>
      <dgm:spPr/>
    </dgm:pt>
    <dgm:pt modelId="{EFEECD88-17A0-4F96-B608-AB9C213846EE}" type="pres">
      <dgm:prSet presAssocID="{D3809950-2FFD-43AB-BFB4-7311E38FB2B2}" presName="compNode" presStyleCnt="0"/>
      <dgm:spPr/>
    </dgm:pt>
    <dgm:pt modelId="{F3B2B85D-FC70-4F30-B37F-96F48CB8CFED}" type="pres">
      <dgm:prSet presAssocID="{D3809950-2FFD-43AB-BFB4-7311E38FB2B2}" presName="bgRect" presStyleLbl="bgShp" presStyleIdx="0" presStyleCnt="4"/>
      <dgm:spPr/>
    </dgm:pt>
    <dgm:pt modelId="{19EE6945-E664-4165-B87D-5F8F664EBAC4}" type="pres">
      <dgm:prSet presAssocID="{D3809950-2FFD-43AB-BFB4-7311E38FB2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wchart"/>
        </a:ext>
      </dgm:extLst>
    </dgm:pt>
    <dgm:pt modelId="{0595B39B-3007-4E6E-9583-870CA5C3937A}" type="pres">
      <dgm:prSet presAssocID="{D3809950-2FFD-43AB-BFB4-7311E38FB2B2}" presName="spaceRect" presStyleCnt="0"/>
      <dgm:spPr/>
    </dgm:pt>
    <dgm:pt modelId="{E4FC800E-B478-4C5C-8767-22822C98AD24}" type="pres">
      <dgm:prSet presAssocID="{D3809950-2FFD-43AB-BFB4-7311E38FB2B2}" presName="parTx" presStyleLbl="revTx" presStyleIdx="0" presStyleCnt="4">
        <dgm:presLayoutVars>
          <dgm:chMax val="0"/>
          <dgm:chPref val="0"/>
        </dgm:presLayoutVars>
      </dgm:prSet>
      <dgm:spPr/>
    </dgm:pt>
    <dgm:pt modelId="{AFC96E9C-E49B-4287-85E4-E729F3585613}" type="pres">
      <dgm:prSet presAssocID="{7B09FB97-DCEC-44E6-979E-274179D915FF}" presName="sibTrans" presStyleCnt="0"/>
      <dgm:spPr/>
    </dgm:pt>
    <dgm:pt modelId="{12B3A0AC-4530-410E-890D-A0689C5924D4}" type="pres">
      <dgm:prSet presAssocID="{44D4F851-E8FF-436E-A276-1830EE9FA6BE}" presName="compNode" presStyleCnt="0"/>
      <dgm:spPr/>
    </dgm:pt>
    <dgm:pt modelId="{F51E16FA-9614-45E8-8829-C73024CA146E}" type="pres">
      <dgm:prSet presAssocID="{44D4F851-E8FF-436E-A276-1830EE9FA6BE}" presName="bgRect" presStyleLbl="bgShp" presStyleIdx="1" presStyleCnt="4"/>
      <dgm:spPr/>
    </dgm:pt>
    <dgm:pt modelId="{812CD09A-40F8-4065-9EB5-E7F42F974BC4}" type="pres">
      <dgm:prSet presAssocID="{44D4F851-E8FF-436E-A276-1830EE9FA6BE}"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with solid fill"/>
        </a:ext>
      </dgm:extLst>
    </dgm:pt>
    <dgm:pt modelId="{0290F6E2-C61D-4CB2-9090-E2D6C19DD11A}" type="pres">
      <dgm:prSet presAssocID="{44D4F851-E8FF-436E-A276-1830EE9FA6BE}" presName="spaceRect" presStyleCnt="0"/>
      <dgm:spPr/>
    </dgm:pt>
    <dgm:pt modelId="{D7AF4565-41F5-4759-B82A-A5A18B9774C2}" type="pres">
      <dgm:prSet presAssocID="{44D4F851-E8FF-436E-A276-1830EE9FA6BE}" presName="parTx" presStyleLbl="revTx" presStyleIdx="1" presStyleCnt="4">
        <dgm:presLayoutVars>
          <dgm:chMax val="0"/>
          <dgm:chPref val="0"/>
        </dgm:presLayoutVars>
      </dgm:prSet>
      <dgm:spPr/>
    </dgm:pt>
    <dgm:pt modelId="{A4803C7B-040B-4C09-82CF-415A07A87F82}" type="pres">
      <dgm:prSet presAssocID="{7CBA42C5-E9A3-46D2-8704-0002DBFA80EC}" presName="sibTrans" presStyleCnt="0"/>
      <dgm:spPr/>
    </dgm:pt>
    <dgm:pt modelId="{DD3B3D80-EBD2-4669-800F-D335F239F2CC}" type="pres">
      <dgm:prSet presAssocID="{C0D572E2-58D7-4449-A9A5-40DB930D09FA}" presName="compNode" presStyleCnt="0"/>
      <dgm:spPr/>
    </dgm:pt>
    <dgm:pt modelId="{8079563D-50F5-439B-9402-774F80D77F54}" type="pres">
      <dgm:prSet presAssocID="{C0D572E2-58D7-4449-A9A5-40DB930D09FA}" presName="bgRect" presStyleLbl="bgShp" presStyleIdx="2" presStyleCnt="4"/>
      <dgm:spPr/>
    </dgm:pt>
    <dgm:pt modelId="{110049CD-EE0F-48B6-800B-F432476C48B8}" type="pres">
      <dgm:prSet presAssocID="{C0D572E2-58D7-4449-A9A5-40DB930D09F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Checked with solid fill"/>
        </a:ext>
      </dgm:extLst>
    </dgm:pt>
    <dgm:pt modelId="{1E27DD82-C9B6-4A64-A131-E22704A45539}" type="pres">
      <dgm:prSet presAssocID="{C0D572E2-58D7-4449-A9A5-40DB930D09FA}" presName="spaceRect" presStyleCnt="0"/>
      <dgm:spPr/>
    </dgm:pt>
    <dgm:pt modelId="{D23B291B-0BB6-4639-B0F4-3FBF799B9AC5}" type="pres">
      <dgm:prSet presAssocID="{C0D572E2-58D7-4449-A9A5-40DB930D09FA}" presName="parTx" presStyleLbl="revTx" presStyleIdx="2" presStyleCnt="4">
        <dgm:presLayoutVars>
          <dgm:chMax val="0"/>
          <dgm:chPref val="0"/>
        </dgm:presLayoutVars>
      </dgm:prSet>
      <dgm:spPr/>
    </dgm:pt>
    <dgm:pt modelId="{C8A27678-C470-4F5C-A996-19891F5F13AB}" type="pres">
      <dgm:prSet presAssocID="{62BF351A-0524-46BE-97A2-0D98DB5E603F}" presName="sibTrans" presStyleCnt="0"/>
      <dgm:spPr/>
    </dgm:pt>
    <dgm:pt modelId="{2D014C8B-55EE-46B5-AB68-E74D2197FDBF}" type="pres">
      <dgm:prSet presAssocID="{23F50D09-C1CC-49B7-971C-CD3F4146D01D}" presName="compNode" presStyleCnt="0"/>
      <dgm:spPr/>
    </dgm:pt>
    <dgm:pt modelId="{0E8DC352-A7AD-43A9-8DEA-7AB8661C50B1}" type="pres">
      <dgm:prSet presAssocID="{23F50D09-C1CC-49B7-971C-CD3F4146D01D}" presName="bgRect" presStyleLbl="bgShp" presStyleIdx="3" presStyleCnt="4"/>
      <dgm:spPr/>
    </dgm:pt>
    <dgm:pt modelId="{99D43896-35AA-4EFF-8A23-A7F619E8912E}" type="pres">
      <dgm:prSet presAssocID="{23F50D09-C1CC-49B7-971C-CD3F4146D0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D972D4C7-BC37-4C6C-9468-47F90C4168C1}" type="pres">
      <dgm:prSet presAssocID="{23F50D09-C1CC-49B7-971C-CD3F4146D01D}" presName="spaceRect" presStyleCnt="0"/>
      <dgm:spPr/>
    </dgm:pt>
    <dgm:pt modelId="{B8001ECC-5332-4B6A-B875-90C47132C264}" type="pres">
      <dgm:prSet presAssocID="{23F50D09-C1CC-49B7-971C-CD3F4146D01D}" presName="parTx" presStyleLbl="revTx" presStyleIdx="3" presStyleCnt="4">
        <dgm:presLayoutVars>
          <dgm:chMax val="0"/>
          <dgm:chPref val="0"/>
        </dgm:presLayoutVars>
      </dgm:prSet>
      <dgm:spPr/>
    </dgm:pt>
  </dgm:ptLst>
  <dgm:cxnLst>
    <dgm:cxn modelId="{102EBD08-8151-44BF-8AB1-1B60A6F0E08E}" srcId="{A28F7C3C-456E-4CBF-86C4-8C92328031FB}" destId="{C0D572E2-58D7-4449-A9A5-40DB930D09FA}" srcOrd="2" destOrd="0" parTransId="{9800774E-D6F0-4A66-BDDD-B90B4EEF6293}" sibTransId="{62BF351A-0524-46BE-97A2-0D98DB5E603F}"/>
    <dgm:cxn modelId="{13F09E24-44D8-453C-8BED-5A1CC1D67D1F}" type="presOf" srcId="{23F50D09-C1CC-49B7-971C-CD3F4146D01D}" destId="{B8001ECC-5332-4B6A-B875-90C47132C264}" srcOrd="0" destOrd="0" presId="urn:microsoft.com/office/officeart/2018/2/layout/IconVerticalSolidList"/>
    <dgm:cxn modelId="{508E9C39-D0AE-4CC0-8DEB-A3CDC6D8867B}" type="presOf" srcId="{C0D572E2-58D7-4449-A9A5-40DB930D09FA}" destId="{D23B291B-0BB6-4639-B0F4-3FBF799B9AC5}" srcOrd="0" destOrd="0" presId="urn:microsoft.com/office/officeart/2018/2/layout/IconVerticalSolidList"/>
    <dgm:cxn modelId="{1B6ADA45-AA72-486C-B3D3-AD52AD7CBAEC}" srcId="{A28F7C3C-456E-4CBF-86C4-8C92328031FB}" destId="{D3809950-2FFD-43AB-BFB4-7311E38FB2B2}" srcOrd="0" destOrd="0" parTransId="{7DABE03D-307E-43EF-85C2-72ECABADA797}" sibTransId="{7B09FB97-DCEC-44E6-979E-274179D915FF}"/>
    <dgm:cxn modelId="{6AC11C69-14DA-4938-9C72-E0409237B955}" type="presOf" srcId="{D3809950-2FFD-43AB-BFB4-7311E38FB2B2}" destId="{E4FC800E-B478-4C5C-8767-22822C98AD24}" srcOrd="0" destOrd="0" presId="urn:microsoft.com/office/officeart/2018/2/layout/IconVerticalSolidList"/>
    <dgm:cxn modelId="{1E629F4B-3631-4670-9F2A-0DBCE027AB33}" type="presOf" srcId="{44D4F851-E8FF-436E-A276-1830EE9FA6BE}" destId="{D7AF4565-41F5-4759-B82A-A5A18B9774C2}" srcOrd="0" destOrd="0" presId="urn:microsoft.com/office/officeart/2018/2/layout/IconVerticalSolidList"/>
    <dgm:cxn modelId="{A9438C75-DC9F-407F-B3D1-6DC4AD3D7098}" srcId="{A28F7C3C-456E-4CBF-86C4-8C92328031FB}" destId="{44D4F851-E8FF-436E-A276-1830EE9FA6BE}" srcOrd="1" destOrd="0" parTransId="{56CC8B8F-691A-4969-AA2E-1B3F0556AA70}" sibTransId="{7CBA42C5-E9A3-46D2-8704-0002DBFA80EC}"/>
    <dgm:cxn modelId="{B104C398-31FE-4203-B25C-41172BEE2C13}" type="presOf" srcId="{A28F7C3C-456E-4CBF-86C4-8C92328031FB}" destId="{C28CD547-D7AB-43ED-B410-AEA55358068C}" srcOrd="0" destOrd="0" presId="urn:microsoft.com/office/officeart/2018/2/layout/IconVerticalSolidList"/>
    <dgm:cxn modelId="{DA5AC2D2-5ADD-497A-8C99-3513984EC9EC}" srcId="{A28F7C3C-456E-4CBF-86C4-8C92328031FB}" destId="{23F50D09-C1CC-49B7-971C-CD3F4146D01D}" srcOrd="3" destOrd="0" parTransId="{B9AD0086-68AE-465C-88C7-AAE44F30FAF1}" sibTransId="{A328533B-6CB3-4FF6-B546-10D110BC3A7B}"/>
    <dgm:cxn modelId="{773423F8-8839-407B-A868-125BA2DC3CAF}" type="presParOf" srcId="{C28CD547-D7AB-43ED-B410-AEA55358068C}" destId="{EFEECD88-17A0-4F96-B608-AB9C213846EE}" srcOrd="0" destOrd="0" presId="urn:microsoft.com/office/officeart/2018/2/layout/IconVerticalSolidList"/>
    <dgm:cxn modelId="{66E169DE-90C8-4C87-AA48-5232D4EE9265}" type="presParOf" srcId="{EFEECD88-17A0-4F96-B608-AB9C213846EE}" destId="{F3B2B85D-FC70-4F30-B37F-96F48CB8CFED}" srcOrd="0" destOrd="0" presId="urn:microsoft.com/office/officeart/2018/2/layout/IconVerticalSolidList"/>
    <dgm:cxn modelId="{738CB63C-84D6-4B4D-87DA-32CF4B1D2D62}" type="presParOf" srcId="{EFEECD88-17A0-4F96-B608-AB9C213846EE}" destId="{19EE6945-E664-4165-B87D-5F8F664EBAC4}" srcOrd="1" destOrd="0" presId="urn:microsoft.com/office/officeart/2018/2/layout/IconVerticalSolidList"/>
    <dgm:cxn modelId="{E3A0A528-23EF-4233-8019-F8BA4CF41A1E}" type="presParOf" srcId="{EFEECD88-17A0-4F96-B608-AB9C213846EE}" destId="{0595B39B-3007-4E6E-9583-870CA5C3937A}" srcOrd="2" destOrd="0" presId="urn:microsoft.com/office/officeart/2018/2/layout/IconVerticalSolidList"/>
    <dgm:cxn modelId="{86E09973-61F2-475B-A7BA-0599C9B4AADA}" type="presParOf" srcId="{EFEECD88-17A0-4F96-B608-AB9C213846EE}" destId="{E4FC800E-B478-4C5C-8767-22822C98AD24}" srcOrd="3" destOrd="0" presId="urn:microsoft.com/office/officeart/2018/2/layout/IconVerticalSolidList"/>
    <dgm:cxn modelId="{AFCBDDC9-1CD2-4625-9FB3-D64756183CEE}" type="presParOf" srcId="{C28CD547-D7AB-43ED-B410-AEA55358068C}" destId="{AFC96E9C-E49B-4287-85E4-E729F3585613}" srcOrd="1" destOrd="0" presId="urn:microsoft.com/office/officeart/2018/2/layout/IconVerticalSolidList"/>
    <dgm:cxn modelId="{9ABD04FE-7A47-4315-9A79-7B9FB7387D2C}" type="presParOf" srcId="{C28CD547-D7AB-43ED-B410-AEA55358068C}" destId="{12B3A0AC-4530-410E-890D-A0689C5924D4}" srcOrd="2" destOrd="0" presId="urn:microsoft.com/office/officeart/2018/2/layout/IconVerticalSolidList"/>
    <dgm:cxn modelId="{5E3A06C1-327B-4B67-9022-DC4536AB53DC}" type="presParOf" srcId="{12B3A0AC-4530-410E-890D-A0689C5924D4}" destId="{F51E16FA-9614-45E8-8829-C73024CA146E}" srcOrd="0" destOrd="0" presId="urn:microsoft.com/office/officeart/2018/2/layout/IconVerticalSolidList"/>
    <dgm:cxn modelId="{C6BAC307-99FB-40A3-82B0-7B9064133241}" type="presParOf" srcId="{12B3A0AC-4530-410E-890D-A0689C5924D4}" destId="{812CD09A-40F8-4065-9EB5-E7F42F974BC4}" srcOrd="1" destOrd="0" presId="urn:microsoft.com/office/officeart/2018/2/layout/IconVerticalSolidList"/>
    <dgm:cxn modelId="{330303E3-4C8D-4E77-BC45-0235FBC481B8}" type="presParOf" srcId="{12B3A0AC-4530-410E-890D-A0689C5924D4}" destId="{0290F6E2-C61D-4CB2-9090-E2D6C19DD11A}" srcOrd="2" destOrd="0" presId="urn:microsoft.com/office/officeart/2018/2/layout/IconVerticalSolidList"/>
    <dgm:cxn modelId="{00E023B2-3201-446D-A735-FF80007F4D07}" type="presParOf" srcId="{12B3A0AC-4530-410E-890D-A0689C5924D4}" destId="{D7AF4565-41F5-4759-B82A-A5A18B9774C2}" srcOrd="3" destOrd="0" presId="urn:microsoft.com/office/officeart/2018/2/layout/IconVerticalSolidList"/>
    <dgm:cxn modelId="{8911A73D-DB56-4713-9D31-4F27B43FFD37}" type="presParOf" srcId="{C28CD547-D7AB-43ED-B410-AEA55358068C}" destId="{A4803C7B-040B-4C09-82CF-415A07A87F82}" srcOrd="3" destOrd="0" presId="urn:microsoft.com/office/officeart/2018/2/layout/IconVerticalSolidList"/>
    <dgm:cxn modelId="{E12FC317-C9DA-48A5-B678-FAF72A21083F}" type="presParOf" srcId="{C28CD547-D7AB-43ED-B410-AEA55358068C}" destId="{DD3B3D80-EBD2-4669-800F-D335F239F2CC}" srcOrd="4" destOrd="0" presId="urn:microsoft.com/office/officeart/2018/2/layout/IconVerticalSolidList"/>
    <dgm:cxn modelId="{B5EB0A05-FB59-4FFF-9D39-2BF80D3DF947}" type="presParOf" srcId="{DD3B3D80-EBD2-4669-800F-D335F239F2CC}" destId="{8079563D-50F5-439B-9402-774F80D77F54}" srcOrd="0" destOrd="0" presId="urn:microsoft.com/office/officeart/2018/2/layout/IconVerticalSolidList"/>
    <dgm:cxn modelId="{C1DD8C16-97C0-44AD-A962-73D558AACB00}" type="presParOf" srcId="{DD3B3D80-EBD2-4669-800F-D335F239F2CC}" destId="{110049CD-EE0F-48B6-800B-F432476C48B8}" srcOrd="1" destOrd="0" presId="urn:microsoft.com/office/officeart/2018/2/layout/IconVerticalSolidList"/>
    <dgm:cxn modelId="{9B1D3EB7-7014-4B1A-B2BE-273E0904B33C}" type="presParOf" srcId="{DD3B3D80-EBD2-4669-800F-D335F239F2CC}" destId="{1E27DD82-C9B6-4A64-A131-E22704A45539}" srcOrd="2" destOrd="0" presId="urn:microsoft.com/office/officeart/2018/2/layout/IconVerticalSolidList"/>
    <dgm:cxn modelId="{8CA8EA4E-8713-4363-BCBD-6FBA3F490E7C}" type="presParOf" srcId="{DD3B3D80-EBD2-4669-800F-D335F239F2CC}" destId="{D23B291B-0BB6-4639-B0F4-3FBF799B9AC5}" srcOrd="3" destOrd="0" presId="urn:microsoft.com/office/officeart/2018/2/layout/IconVerticalSolidList"/>
    <dgm:cxn modelId="{4EFFC92E-96A8-45F4-9085-6E16C874B65B}" type="presParOf" srcId="{C28CD547-D7AB-43ED-B410-AEA55358068C}" destId="{C8A27678-C470-4F5C-A996-19891F5F13AB}" srcOrd="5" destOrd="0" presId="urn:microsoft.com/office/officeart/2018/2/layout/IconVerticalSolidList"/>
    <dgm:cxn modelId="{C4223506-4C91-4387-B25B-1CC7228AE2AB}" type="presParOf" srcId="{C28CD547-D7AB-43ED-B410-AEA55358068C}" destId="{2D014C8B-55EE-46B5-AB68-E74D2197FDBF}" srcOrd="6" destOrd="0" presId="urn:microsoft.com/office/officeart/2018/2/layout/IconVerticalSolidList"/>
    <dgm:cxn modelId="{FA6509E9-6FDE-4234-9EDF-509C93E51BA1}" type="presParOf" srcId="{2D014C8B-55EE-46B5-AB68-E74D2197FDBF}" destId="{0E8DC352-A7AD-43A9-8DEA-7AB8661C50B1}" srcOrd="0" destOrd="0" presId="urn:microsoft.com/office/officeart/2018/2/layout/IconVerticalSolidList"/>
    <dgm:cxn modelId="{F33A92F7-AA1C-47CB-A870-A16FFAB70DD8}" type="presParOf" srcId="{2D014C8B-55EE-46B5-AB68-E74D2197FDBF}" destId="{99D43896-35AA-4EFF-8A23-A7F619E8912E}" srcOrd="1" destOrd="0" presId="urn:microsoft.com/office/officeart/2018/2/layout/IconVerticalSolidList"/>
    <dgm:cxn modelId="{C2B22B2E-9778-42A5-9D3E-F6BCFCB83DF1}" type="presParOf" srcId="{2D014C8B-55EE-46B5-AB68-E74D2197FDBF}" destId="{D972D4C7-BC37-4C6C-9468-47F90C4168C1}" srcOrd="2" destOrd="0" presId="urn:microsoft.com/office/officeart/2018/2/layout/IconVerticalSolidList"/>
    <dgm:cxn modelId="{11FE17A4-CF0D-4994-91B8-6E096F5CAEBA}" type="presParOf" srcId="{2D014C8B-55EE-46B5-AB68-E74D2197FDBF}" destId="{B8001ECC-5332-4B6A-B875-90C47132C2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EF9D4-EDAA-43F2-9CB1-EA5CC5042AFA}">
      <dsp:nvSpPr>
        <dsp:cNvPr id="0" name=""/>
        <dsp:cNvSpPr/>
      </dsp:nvSpPr>
      <dsp:spPr>
        <a:xfrm>
          <a:off x="-2840055" y="-440386"/>
          <a:ext cx="3409767" cy="3409767"/>
        </a:xfrm>
        <a:prstGeom prst="blockArc">
          <a:avLst>
            <a:gd name="adj1" fmla="val 18900000"/>
            <a:gd name="adj2" fmla="val 2700000"/>
            <a:gd name="adj3" fmla="val 63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4C0663-8D30-49EC-8A52-B791E2580E8C}">
      <dsp:nvSpPr>
        <dsp:cNvPr id="0" name=""/>
        <dsp:cNvSpPr/>
      </dsp:nvSpPr>
      <dsp:spPr>
        <a:xfrm>
          <a:off x="464892" y="361292"/>
          <a:ext cx="3430453" cy="7224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347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Arial"/>
              <a:cs typeface="Arial"/>
            </a:rPr>
            <a:t>Sponsor:</a:t>
          </a:r>
          <a:r>
            <a:rPr lang="en-US" sz="1800" kern="1200">
              <a:latin typeface="Arial"/>
              <a:cs typeface="Arial"/>
            </a:rPr>
            <a:t> US Department of Energy + Energy Club</a:t>
          </a:r>
        </a:p>
      </dsp:txBody>
      <dsp:txXfrm>
        <a:off x="464892" y="361292"/>
        <a:ext cx="3430453" cy="722483"/>
      </dsp:txXfrm>
    </dsp:sp>
    <dsp:sp modelId="{0925A543-202D-46CA-99A8-E2CD5AE729B7}">
      <dsp:nvSpPr>
        <dsp:cNvPr id="0" name=""/>
        <dsp:cNvSpPr/>
      </dsp:nvSpPr>
      <dsp:spPr>
        <a:xfrm>
          <a:off x="13340" y="270981"/>
          <a:ext cx="903103" cy="9031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843795-70BE-437F-BEE0-4A1DADD13ED5}">
      <dsp:nvSpPr>
        <dsp:cNvPr id="0" name=""/>
        <dsp:cNvSpPr/>
      </dsp:nvSpPr>
      <dsp:spPr>
        <a:xfrm>
          <a:off x="464892" y="1445218"/>
          <a:ext cx="3430453" cy="7224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347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a:cs typeface="Arial"/>
            </a:rPr>
            <a:t>Advisor/Client: </a:t>
          </a:r>
          <a:r>
            <a:rPr lang="en-US" sz="1800" kern="1200">
              <a:latin typeface="Arial"/>
              <a:cs typeface="Arial"/>
            </a:rPr>
            <a:t>Dr. Carson Pete</a:t>
          </a:r>
        </a:p>
      </dsp:txBody>
      <dsp:txXfrm>
        <a:off x="464892" y="1445218"/>
        <a:ext cx="3430453" cy="722483"/>
      </dsp:txXfrm>
    </dsp:sp>
    <dsp:sp modelId="{FD2A2F0A-43D4-4858-A142-0BF43A8ED93D}">
      <dsp:nvSpPr>
        <dsp:cNvPr id="0" name=""/>
        <dsp:cNvSpPr/>
      </dsp:nvSpPr>
      <dsp:spPr>
        <a:xfrm>
          <a:off x="13340" y="1354908"/>
          <a:ext cx="903103" cy="9031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8B47D-D981-4FAF-B90E-D1FB95A62B90}">
      <dsp:nvSpPr>
        <dsp:cNvPr id="0" name=""/>
        <dsp:cNvSpPr/>
      </dsp:nvSpPr>
      <dsp:spPr>
        <a:xfrm>
          <a:off x="0" y="218703"/>
          <a:ext cx="4857491" cy="926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995" tIns="249936" rIns="376995"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alibri"/>
            </a:rPr>
            <a:t>Under the process of getting renovated, </a:t>
          </a:r>
          <a:r>
            <a:rPr lang="en-US" sz="1000" kern="1200" err="1">
              <a:latin typeface="Calibri"/>
            </a:rPr>
            <a:t>receving</a:t>
          </a:r>
          <a:r>
            <a:rPr lang="en-US" sz="1000" kern="1200">
              <a:latin typeface="Calibri"/>
            </a:rPr>
            <a:t> comments on the plans on the 30th of August</a:t>
          </a:r>
          <a:endParaRPr lang="en-US" sz="1000" kern="1200"/>
        </a:p>
        <a:p>
          <a:pPr marL="57150" lvl="1" indent="-57150" algn="l" defTabSz="444500" rtl="0">
            <a:lnSpc>
              <a:spcPct val="90000"/>
            </a:lnSpc>
            <a:spcBef>
              <a:spcPct val="0"/>
            </a:spcBef>
            <a:spcAft>
              <a:spcPct val="15000"/>
            </a:spcAft>
            <a:buChar char="•"/>
          </a:pPr>
          <a:r>
            <a:rPr lang="en-US" sz="1000" kern="1200">
              <a:latin typeface="Calibri"/>
            </a:rPr>
            <a:t>Max Work production of 1080 MW</a:t>
          </a:r>
          <a:endParaRPr lang="en-US" sz="1000" kern="1200"/>
        </a:p>
        <a:p>
          <a:pPr marL="57150" lvl="1" indent="-57150" algn="l" defTabSz="444500" rtl="0">
            <a:lnSpc>
              <a:spcPct val="90000"/>
            </a:lnSpc>
            <a:spcBef>
              <a:spcPct val="0"/>
            </a:spcBef>
            <a:spcAft>
              <a:spcPct val="15000"/>
            </a:spcAft>
            <a:buChar char="•"/>
          </a:pPr>
          <a:r>
            <a:rPr lang="en-US" sz="1000" kern="1200">
              <a:latin typeface="Calibri"/>
            </a:rPr>
            <a:t>3 reversible turbines</a:t>
          </a:r>
        </a:p>
      </dsp:txBody>
      <dsp:txXfrm>
        <a:off x="0" y="218703"/>
        <a:ext cx="4857491" cy="926100"/>
      </dsp:txXfrm>
    </dsp:sp>
    <dsp:sp modelId="{BAB4BABB-81D5-4932-B8FA-4EC48044BECD}">
      <dsp:nvSpPr>
        <dsp:cNvPr id="0" name=""/>
        <dsp:cNvSpPr/>
      </dsp:nvSpPr>
      <dsp:spPr>
        <a:xfrm>
          <a:off x="242874" y="41583"/>
          <a:ext cx="3400244" cy="354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521" tIns="0" rIns="128521" bIns="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Helms Pumped Storage Project</a:t>
          </a:r>
          <a:endParaRPr lang="en-US" sz="1600" kern="1200"/>
        </a:p>
      </dsp:txBody>
      <dsp:txXfrm>
        <a:off x="260167" y="58876"/>
        <a:ext cx="3365658" cy="319654"/>
      </dsp:txXfrm>
    </dsp:sp>
    <dsp:sp modelId="{5764DD1A-356F-42EA-B680-904EDB440D96}">
      <dsp:nvSpPr>
        <dsp:cNvPr id="0" name=""/>
        <dsp:cNvSpPr/>
      </dsp:nvSpPr>
      <dsp:spPr>
        <a:xfrm>
          <a:off x="0" y="1386723"/>
          <a:ext cx="4857491" cy="926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995" tIns="249936" rIns="376995"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alibri"/>
            </a:rPr>
            <a:t>Pumped </a:t>
          </a:r>
          <a:r>
            <a:rPr lang="en-US" sz="1000" kern="1200" err="1">
              <a:latin typeface="Calibri"/>
            </a:rPr>
            <a:t>Storgage</a:t>
          </a:r>
          <a:r>
            <a:rPr lang="en-US" sz="1000" kern="1200">
              <a:latin typeface="Calibri"/>
            </a:rPr>
            <a:t> Hydro added in 1972</a:t>
          </a:r>
        </a:p>
        <a:p>
          <a:pPr marL="57150" lvl="1" indent="-57150" algn="l" defTabSz="444500" rtl="0">
            <a:lnSpc>
              <a:spcPct val="90000"/>
            </a:lnSpc>
            <a:spcBef>
              <a:spcPct val="0"/>
            </a:spcBef>
            <a:spcAft>
              <a:spcPct val="15000"/>
            </a:spcAft>
            <a:buChar char="•"/>
          </a:pPr>
          <a:r>
            <a:rPr lang="en-US" sz="1000" kern="1200">
              <a:latin typeface="Calibri"/>
            </a:rPr>
            <a:t>Power output of 97 MW</a:t>
          </a:r>
        </a:p>
        <a:p>
          <a:pPr marL="57150" lvl="1" indent="-57150" algn="l" defTabSz="444500" rtl="0">
            <a:lnSpc>
              <a:spcPct val="90000"/>
            </a:lnSpc>
            <a:spcBef>
              <a:spcPct val="0"/>
            </a:spcBef>
            <a:spcAft>
              <a:spcPct val="15000"/>
            </a:spcAft>
            <a:buChar char="•"/>
          </a:pPr>
          <a:r>
            <a:rPr lang="en-US" sz="1000" kern="1200">
              <a:latin typeface="Calibri"/>
            </a:rPr>
            <a:t>Local, allowing the team to visit the site and understand more about the system</a:t>
          </a:r>
        </a:p>
      </dsp:txBody>
      <dsp:txXfrm>
        <a:off x="0" y="1386723"/>
        <a:ext cx="4857491" cy="926100"/>
      </dsp:txXfrm>
    </dsp:sp>
    <dsp:sp modelId="{2063125B-183E-4E2E-BD63-60222F73D9FB}">
      <dsp:nvSpPr>
        <dsp:cNvPr id="0" name=""/>
        <dsp:cNvSpPr/>
      </dsp:nvSpPr>
      <dsp:spPr>
        <a:xfrm>
          <a:off x="242874" y="1209603"/>
          <a:ext cx="3400244" cy="354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521" tIns="0" rIns="128521" bIns="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rPr>
            <a:t>Horse Mesa Dam</a:t>
          </a:r>
          <a:endParaRPr lang="en-US" sz="1600" kern="1200"/>
        </a:p>
      </dsp:txBody>
      <dsp:txXfrm>
        <a:off x="260167" y="1226896"/>
        <a:ext cx="3365658" cy="319654"/>
      </dsp:txXfrm>
    </dsp:sp>
    <dsp:sp modelId="{0090AAB7-9473-401C-A928-543CB1388CAC}">
      <dsp:nvSpPr>
        <dsp:cNvPr id="0" name=""/>
        <dsp:cNvSpPr/>
      </dsp:nvSpPr>
      <dsp:spPr>
        <a:xfrm>
          <a:off x="0" y="2554743"/>
          <a:ext cx="4857491"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995" tIns="249936" rIns="376995"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err="1">
              <a:latin typeface="Calibri"/>
            </a:rPr>
            <a:t>Thorovilel</a:t>
          </a:r>
          <a:r>
            <a:rPr lang="en-US" sz="1000" kern="1200">
              <a:latin typeface="Calibri"/>
            </a:rPr>
            <a:t> damn and Thermatillo Pump complex</a:t>
          </a:r>
          <a:endParaRPr lang="en-US" sz="1000" kern="1200"/>
        </a:p>
        <a:p>
          <a:pPr marL="57150" lvl="1" indent="-57150" algn="l" defTabSz="444500" rtl="0">
            <a:lnSpc>
              <a:spcPct val="90000"/>
            </a:lnSpc>
            <a:spcBef>
              <a:spcPct val="0"/>
            </a:spcBef>
            <a:spcAft>
              <a:spcPct val="15000"/>
            </a:spcAft>
            <a:buChar char="•"/>
          </a:pPr>
          <a:r>
            <a:rPr lang="en-US" sz="1000" kern="1200">
              <a:latin typeface="Calibri"/>
            </a:rPr>
            <a:t>Four Turbines creating 118MW of electricity, powering over 100,000 homes</a:t>
          </a:r>
        </a:p>
        <a:p>
          <a:pPr marL="57150" lvl="1" indent="-57150" algn="l" defTabSz="444500">
            <a:lnSpc>
              <a:spcPct val="90000"/>
            </a:lnSpc>
            <a:spcBef>
              <a:spcPct val="0"/>
            </a:spcBef>
            <a:spcAft>
              <a:spcPct val="15000"/>
            </a:spcAft>
            <a:buChar char="•"/>
          </a:pPr>
          <a:r>
            <a:rPr lang="en-US" sz="1000" kern="1200">
              <a:latin typeface="Calibri"/>
            </a:rPr>
            <a:t>Due to a fire in 2012, upgraded eletrical systems and safety measures</a:t>
          </a:r>
          <a:endParaRPr lang="en-US" kern="1200"/>
        </a:p>
        <a:p>
          <a:pPr marL="57150" lvl="1" indent="-57150" algn="l" defTabSz="444500" rtl="0">
            <a:lnSpc>
              <a:spcPct val="90000"/>
            </a:lnSpc>
            <a:spcBef>
              <a:spcPct val="0"/>
            </a:spcBef>
            <a:spcAft>
              <a:spcPct val="15000"/>
            </a:spcAft>
            <a:buChar char="•"/>
          </a:pPr>
          <a:endParaRPr lang="en-US" sz="1000" kern="1200"/>
        </a:p>
      </dsp:txBody>
      <dsp:txXfrm>
        <a:off x="0" y="2554743"/>
        <a:ext cx="4857491" cy="963900"/>
      </dsp:txXfrm>
    </dsp:sp>
    <dsp:sp modelId="{5D651A36-E696-4A12-BC53-36C01DB77C60}">
      <dsp:nvSpPr>
        <dsp:cNvPr id="0" name=""/>
        <dsp:cNvSpPr/>
      </dsp:nvSpPr>
      <dsp:spPr>
        <a:xfrm>
          <a:off x="242874" y="2377623"/>
          <a:ext cx="3400244" cy="354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521" tIns="0" rIns="128521" bIns="0" numCol="1" spcCol="1270" anchor="ctr" anchorCtr="0">
          <a:noAutofit/>
        </a:bodyPr>
        <a:lstStyle/>
        <a:p>
          <a:pPr marL="0" lvl="0" indent="0" algn="ctr" defTabSz="711200" rtl="0">
            <a:lnSpc>
              <a:spcPct val="90000"/>
            </a:lnSpc>
            <a:spcBef>
              <a:spcPct val="0"/>
            </a:spcBef>
            <a:spcAft>
              <a:spcPct val="35000"/>
            </a:spcAft>
            <a:buNone/>
          </a:pPr>
          <a:r>
            <a:rPr lang="en-US" sz="1600" kern="1200" err="1">
              <a:latin typeface="Calibri"/>
            </a:rPr>
            <a:t>Oriville</a:t>
          </a:r>
          <a:r>
            <a:rPr lang="en-US" sz="1600" kern="1200">
              <a:latin typeface="Calibri"/>
            </a:rPr>
            <a:t> </a:t>
          </a:r>
          <a:r>
            <a:rPr lang="en-US" sz="1600" kern="1200" err="1">
              <a:latin typeface="Calibri"/>
            </a:rPr>
            <a:t>Thermatillo</a:t>
          </a:r>
          <a:r>
            <a:rPr lang="en-US" sz="1600" kern="1200">
              <a:latin typeface="Calibri"/>
            </a:rPr>
            <a:t> Complex</a:t>
          </a:r>
          <a:endParaRPr lang="en-US" sz="1600" kern="1200"/>
        </a:p>
      </dsp:txBody>
      <dsp:txXfrm>
        <a:off x="260167" y="2394916"/>
        <a:ext cx="3365658"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8D537-004D-4C5E-898D-B5C463A6BA6C}">
      <dsp:nvSpPr>
        <dsp:cNvPr id="0" name=""/>
        <dsp:cNvSpPr/>
      </dsp:nvSpPr>
      <dsp:spPr>
        <a:xfrm>
          <a:off x="40" y="198560"/>
          <a:ext cx="3881177" cy="6048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Customer Requirements</a:t>
          </a:r>
        </a:p>
      </dsp:txBody>
      <dsp:txXfrm>
        <a:off x="40" y="198560"/>
        <a:ext cx="3881177" cy="604800"/>
      </dsp:txXfrm>
    </dsp:sp>
    <dsp:sp modelId="{ECFE0AB2-5675-4949-AEB8-E62665C04AD9}">
      <dsp:nvSpPr>
        <dsp:cNvPr id="0" name=""/>
        <dsp:cNvSpPr/>
      </dsp:nvSpPr>
      <dsp:spPr>
        <a:xfrm>
          <a:off x="40" y="803360"/>
          <a:ext cx="3881177" cy="2594025"/>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Energy Production </a:t>
          </a:r>
        </a:p>
        <a:p>
          <a:pPr marL="228600" lvl="1" indent="-228600" algn="l" defTabSz="933450" rtl="0">
            <a:lnSpc>
              <a:spcPct val="90000"/>
            </a:lnSpc>
            <a:spcBef>
              <a:spcPct val="0"/>
            </a:spcBef>
            <a:spcAft>
              <a:spcPct val="15000"/>
            </a:spcAft>
            <a:buChar char="•"/>
          </a:pPr>
          <a:r>
            <a:rPr lang="en-US" sz="2100" kern="1200">
              <a:latin typeface="Calibri"/>
            </a:rPr>
            <a:t>Minimal Environmental</a:t>
          </a:r>
          <a:r>
            <a:rPr lang="en-US" sz="2100" kern="1200"/>
            <a:t> Impact</a:t>
          </a:r>
        </a:p>
        <a:p>
          <a:pPr marL="228600" lvl="1" indent="-228600" algn="l" defTabSz="933450" rtl="0">
            <a:lnSpc>
              <a:spcPct val="90000"/>
            </a:lnSpc>
            <a:spcBef>
              <a:spcPct val="0"/>
            </a:spcBef>
            <a:spcAft>
              <a:spcPct val="15000"/>
            </a:spcAft>
            <a:buChar char="•"/>
          </a:pPr>
          <a:r>
            <a:rPr lang="en-US" sz="2100" kern="1200">
              <a:latin typeface="Calibri"/>
            </a:rPr>
            <a:t>Pumped Storage Hydropower Site Feasibility</a:t>
          </a:r>
          <a:endParaRPr lang="en-US" sz="2100" kern="1200"/>
        </a:p>
        <a:p>
          <a:pPr marL="228600" lvl="1" indent="-228600" algn="l" defTabSz="933450">
            <a:lnSpc>
              <a:spcPct val="90000"/>
            </a:lnSpc>
            <a:spcBef>
              <a:spcPct val="0"/>
            </a:spcBef>
            <a:spcAft>
              <a:spcPct val="15000"/>
            </a:spcAft>
            <a:buChar char="•"/>
          </a:pPr>
          <a:r>
            <a:rPr lang="en-US" sz="2100" kern="1200"/>
            <a:t>Community Engagement </a:t>
          </a:r>
        </a:p>
        <a:p>
          <a:pPr marL="228600" lvl="1" indent="-228600" algn="l" defTabSz="933450">
            <a:lnSpc>
              <a:spcPct val="90000"/>
            </a:lnSpc>
            <a:spcBef>
              <a:spcPct val="0"/>
            </a:spcBef>
            <a:spcAft>
              <a:spcPct val="15000"/>
            </a:spcAft>
            <a:buChar char="•"/>
          </a:pPr>
          <a:r>
            <a:rPr lang="en-US" sz="2100" kern="1200"/>
            <a:t>Scalability </a:t>
          </a:r>
        </a:p>
        <a:p>
          <a:pPr marL="228600" lvl="1" indent="-228600" algn="l" defTabSz="933450" rtl="0">
            <a:lnSpc>
              <a:spcPct val="90000"/>
            </a:lnSpc>
            <a:spcBef>
              <a:spcPct val="0"/>
            </a:spcBef>
            <a:spcAft>
              <a:spcPct val="15000"/>
            </a:spcAft>
            <a:buChar char="•"/>
          </a:pPr>
          <a:r>
            <a:rPr lang="en-US" sz="2100" kern="1200">
              <a:latin typeface="Calibri"/>
            </a:rPr>
            <a:t>Reasonable Cost</a:t>
          </a:r>
          <a:endParaRPr lang="en-US" sz="2100" kern="1200"/>
        </a:p>
      </dsp:txBody>
      <dsp:txXfrm>
        <a:off x="40" y="803360"/>
        <a:ext cx="3881177" cy="2594025"/>
      </dsp:txXfrm>
    </dsp:sp>
    <dsp:sp modelId="{66DF8648-893A-4E29-81FE-E07FE431C134}">
      <dsp:nvSpPr>
        <dsp:cNvPr id="0" name=""/>
        <dsp:cNvSpPr/>
      </dsp:nvSpPr>
      <dsp:spPr>
        <a:xfrm>
          <a:off x="4424582" y="198560"/>
          <a:ext cx="3881177" cy="6048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Engineering Requirements</a:t>
          </a:r>
        </a:p>
      </dsp:txBody>
      <dsp:txXfrm>
        <a:off x="4424582" y="198560"/>
        <a:ext cx="3881177" cy="604800"/>
      </dsp:txXfrm>
    </dsp:sp>
    <dsp:sp modelId="{257926B3-A5AE-4AB4-8236-1CBF4A82EEAF}">
      <dsp:nvSpPr>
        <dsp:cNvPr id="0" name=""/>
        <dsp:cNvSpPr/>
      </dsp:nvSpPr>
      <dsp:spPr>
        <a:xfrm>
          <a:off x="4424582" y="803360"/>
          <a:ext cx="3881177" cy="2594025"/>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Max/Min Energy Output (MW) </a:t>
          </a:r>
        </a:p>
        <a:p>
          <a:pPr marL="228600" lvl="1" indent="-228600" algn="l" defTabSz="933450">
            <a:lnSpc>
              <a:spcPct val="90000"/>
            </a:lnSpc>
            <a:spcBef>
              <a:spcPct val="0"/>
            </a:spcBef>
            <a:spcAft>
              <a:spcPct val="15000"/>
            </a:spcAft>
            <a:buChar char="•"/>
          </a:pPr>
          <a:r>
            <a:rPr lang="en-US" sz="2100" kern="1200"/>
            <a:t>Environmental Impact (%)</a:t>
          </a:r>
        </a:p>
        <a:p>
          <a:pPr marL="228600" lvl="1" indent="-228600" algn="l" defTabSz="933450">
            <a:lnSpc>
              <a:spcPct val="90000"/>
            </a:lnSpc>
            <a:spcBef>
              <a:spcPct val="0"/>
            </a:spcBef>
            <a:spcAft>
              <a:spcPct val="15000"/>
            </a:spcAft>
            <a:buChar char="•"/>
          </a:pPr>
          <a:r>
            <a:rPr lang="en-US" sz="2100" kern="1200"/>
            <a:t>Efficiency (MWh)</a:t>
          </a:r>
        </a:p>
        <a:p>
          <a:pPr marL="228600" lvl="1" indent="-228600" algn="l" defTabSz="933450">
            <a:lnSpc>
              <a:spcPct val="90000"/>
            </a:lnSpc>
            <a:spcBef>
              <a:spcPct val="0"/>
            </a:spcBef>
            <a:spcAft>
              <a:spcPct val="15000"/>
            </a:spcAft>
            <a:buChar char="•"/>
          </a:pPr>
          <a:r>
            <a:rPr lang="en-US" sz="2100" kern="1200"/>
            <a:t>Social/Community Impact (#)</a:t>
          </a:r>
        </a:p>
        <a:p>
          <a:pPr marL="228600" lvl="1" indent="-228600" algn="l" defTabSz="933450">
            <a:lnSpc>
              <a:spcPct val="90000"/>
            </a:lnSpc>
            <a:spcBef>
              <a:spcPct val="0"/>
            </a:spcBef>
            <a:spcAft>
              <a:spcPct val="15000"/>
            </a:spcAft>
            <a:buChar char="•"/>
          </a:pPr>
          <a:r>
            <a:rPr lang="en-US" sz="2100" kern="1200"/>
            <a:t>Feasibility (years)</a:t>
          </a:r>
        </a:p>
        <a:p>
          <a:pPr marL="228600" lvl="1" indent="-228600" algn="l" defTabSz="933450">
            <a:lnSpc>
              <a:spcPct val="90000"/>
            </a:lnSpc>
            <a:spcBef>
              <a:spcPct val="0"/>
            </a:spcBef>
            <a:spcAft>
              <a:spcPct val="15000"/>
            </a:spcAft>
            <a:buChar char="•"/>
          </a:pPr>
          <a:r>
            <a:rPr lang="en-US" sz="2100" kern="1200"/>
            <a:t>Site Interconnectivity ($)</a:t>
          </a:r>
        </a:p>
      </dsp:txBody>
      <dsp:txXfrm>
        <a:off x="4424582" y="803360"/>
        <a:ext cx="3881177" cy="2594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2B85D-FC70-4F30-B37F-96F48CB8CFED}">
      <dsp:nvSpPr>
        <dsp:cNvPr id="0" name=""/>
        <dsp:cNvSpPr/>
      </dsp:nvSpPr>
      <dsp:spPr>
        <a:xfrm>
          <a:off x="0" y="1477"/>
          <a:ext cx="4942114" cy="748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EE6945-E664-4165-B87D-5F8F664EBAC4}">
      <dsp:nvSpPr>
        <dsp:cNvPr id="0" name=""/>
        <dsp:cNvSpPr/>
      </dsp:nvSpPr>
      <dsp:spPr>
        <a:xfrm>
          <a:off x="226542" y="169979"/>
          <a:ext cx="411894" cy="4118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FC800E-B478-4C5C-8767-22822C98AD24}">
      <dsp:nvSpPr>
        <dsp:cNvPr id="0" name=""/>
        <dsp:cNvSpPr/>
      </dsp:nvSpPr>
      <dsp:spPr>
        <a:xfrm>
          <a:off x="864978" y="1477"/>
          <a:ext cx="4077135" cy="74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59" tIns="79259" rIns="79259" bIns="79259" numCol="1" spcCol="1270" anchor="ctr" anchorCtr="0">
          <a:noAutofit/>
        </a:bodyPr>
        <a:lstStyle/>
        <a:p>
          <a:pPr marL="0" lvl="0" indent="0" algn="l" defTabSz="755650">
            <a:lnSpc>
              <a:spcPct val="100000"/>
            </a:lnSpc>
            <a:spcBef>
              <a:spcPct val="0"/>
            </a:spcBef>
            <a:spcAft>
              <a:spcPct val="35000"/>
            </a:spcAft>
            <a:buNone/>
          </a:pPr>
          <a:r>
            <a:rPr lang="en-US" sz="1700" i="0" kern="1200">
              <a:solidFill>
                <a:schemeClr val="tx2"/>
              </a:solidFill>
              <a:latin typeface="Arial"/>
              <a:cs typeface="Arial"/>
            </a:rPr>
            <a:t>Overall: Project requirements identified, and team is familiar with technology </a:t>
          </a:r>
        </a:p>
      </dsp:txBody>
      <dsp:txXfrm>
        <a:off x="864978" y="1477"/>
        <a:ext cx="4077135" cy="748899"/>
      </dsp:txXfrm>
    </dsp:sp>
    <dsp:sp modelId="{F51E16FA-9614-45E8-8829-C73024CA146E}">
      <dsp:nvSpPr>
        <dsp:cNvPr id="0" name=""/>
        <dsp:cNvSpPr/>
      </dsp:nvSpPr>
      <dsp:spPr>
        <a:xfrm>
          <a:off x="0" y="937601"/>
          <a:ext cx="4942114" cy="748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12CD09A-40F8-4065-9EB5-E7F42F974BC4}">
      <dsp:nvSpPr>
        <dsp:cNvPr id="0" name=""/>
        <dsp:cNvSpPr/>
      </dsp:nvSpPr>
      <dsp:spPr>
        <a:xfrm>
          <a:off x="226542" y="1106104"/>
          <a:ext cx="411894" cy="41189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AF4565-41F5-4759-B82A-A5A18B9774C2}">
      <dsp:nvSpPr>
        <dsp:cNvPr id="0" name=""/>
        <dsp:cNvSpPr/>
      </dsp:nvSpPr>
      <dsp:spPr>
        <a:xfrm>
          <a:off x="864978" y="937601"/>
          <a:ext cx="4077135" cy="74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59" tIns="79259" rIns="79259" bIns="79259" numCol="1" spcCol="1270" anchor="ctr" anchorCtr="0">
          <a:noAutofit/>
        </a:bodyPr>
        <a:lstStyle/>
        <a:p>
          <a:pPr marL="0" lvl="0" indent="0" algn="l" defTabSz="755650">
            <a:lnSpc>
              <a:spcPct val="100000"/>
            </a:lnSpc>
            <a:spcBef>
              <a:spcPct val="0"/>
            </a:spcBef>
            <a:spcAft>
              <a:spcPct val="35000"/>
            </a:spcAft>
            <a:buNone/>
          </a:pPr>
          <a:r>
            <a:rPr lang="en-US" sz="1700" i="0" kern="1200">
              <a:solidFill>
                <a:schemeClr val="tx2"/>
              </a:solidFill>
              <a:latin typeface="Arial"/>
              <a:cs typeface="Arial"/>
            </a:rPr>
            <a:t>Next Steps: Contact potential funding sources</a:t>
          </a:r>
        </a:p>
      </dsp:txBody>
      <dsp:txXfrm>
        <a:off x="864978" y="937601"/>
        <a:ext cx="4077135" cy="748899"/>
      </dsp:txXfrm>
    </dsp:sp>
    <dsp:sp modelId="{8079563D-50F5-439B-9402-774F80D77F54}">
      <dsp:nvSpPr>
        <dsp:cNvPr id="0" name=""/>
        <dsp:cNvSpPr/>
      </dsp:nvSpPr>
      <dsp:spPr>
        <a:xfrm>
          <a:off x="0" y="1873725"/>
          <a:ext cx="4942114" cy="748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0049CD-EE0F-48B6-800B-F432476C48B8}">
      <dsp:nvSpPr>
        <dsp:cNvPr id="0" name=""/>
        <dsp:cNvSpPr/>
      </dsp:nvSpPr>
      <dsp:spPr>
        <a:xfrm>
          <a:off x="226542" y="2042228"/>
          <a:ext cx="411894" cy="4118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3B291B-0BB6-4639-B0F4-3FBF799B9AC5}">
      <dsp:nvSpPr>
        <dsp:cNvPr id="0" name=""/>
        <dsp:cNvSpPr/>
      </dsp:nvSpPr>
      <dsp:spPr>
        <a:xfrm>
          <a:off x="864978" y="1873725"/>
          <a:ext cx="4077135" cy="74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59" tIns="79259" rIns="79259" bIns="79259" numCol="1" spcCol="1270" anchor="ctr" anchorCtr="0">
          <a:noAutofit/>
        </a:bodyPr>
        <a:lstStyle/>
        <a:p>
          <a:pPr marL="0" lvl="0" indent="0" algn="l" defTabSz="755650">
            <a:lnSpc>
              <a:spcPct val="100000"/>
            </a:lnSpc>
            <a:spcBef>
              <a:spcPct val="0"/>
            </a:spcBef>
            <a:spcAft>
              <a:spcPct val="35000"/>
            </a:spcAft>
            <a:buNone/>
          </a:pPr>
          <a:r>
            <a:rPr lang="en-US" sz="1700" b="0" i="0" u="none" kern="1200">
              <a:solidFill>
                <a:schemeClr val="tx2"/>
              </a:solidFill>
              <a:latin typeface="Arial"/>
              <a:cs typeface="Arial"/>
            </a:rPr>
            <a:t>Prepare for HCC Kickoff Meeting with questions and background knowledge </a:t>
          </a:r>
          <a:endParaRPr lang="en-US" sz="1700" i="0" kern="1200">
            <a:solidFill>
              <a:schemeClr val="tx2"/>
            </a:solidFill>
            <a:latin typeface="Arial"/>
            <a:cs typeface="Arial"/>
          </a:endParaRPr>
        </a:p>
      </dsp:txBody>
      <dsp:txXfrm>
        <a:off x="864978" y="1873725"/>
        <a:ext cx="4077135" cy="748899"/>
      </dsp:txXfrm>
    </dsp:sp>
    <dsp:sp modelId="{0E8DC352-A7AD-43A9-8DEA-7AB8661C50B1}">
      <dsp:nvSpPr>
        <dsp:cNvPr id="0" name=""/>
        <dsp:cNvSpPr/>
      </dsp:nvSpPr>
      <dsp:spPr>
        <a:xfrm>
          <a:off x="0" y="2809850"/>
          <a:ext cx="4942114" cy="748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D43896-35AA-4EFF-8A23-A7F619E8912E}">
      <dsp:nvSpPr>
        <dsp:cNvPr id="0" name=""/>
        <dsp:cNvSpPr/>
      </dsp:nvSpPr>
      <dsp:spPr>
        <a:xfrm>
          <a:off x="226542" y="2978352"/>
          <a:ext cx="411894" cy="4118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001ECC-5332-4B6A-B875-90C47132C264}">
      <dsp:nvSpPr>
        <dsp:cNvPr id="0" name=""/>
        <dsp:cNvSpPr/>
      </dsp:nvSpPr>
      <dsp:spPr>
        <a:xfrm>
          <a:off x="864978" y="2809850"/>
          <a:ext cx="4077135" cy="74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59" tIns="79259" rIns="79259" bIns="79259" numCol="1" spcCol="1270" anchor="ctr" anchorCtr="0">
          <a:noAutofit/>
        </a:bodyPr>
        <a:lstStyle/>
        <a:p>
          <a:pPr marL="0" lvl="0" indent="0" algn="l" defTabSz="755650">
            <a:lnSpc>
              <a:spcPct val="100000"/>
            </a:lnSpc>
            <a:spcBef>
              <a:spcPct val="0"/>
            </a:spcBef>
            <a:spcAft>
              <a:spcPct val="35000"/>
            </a:spcAft>
            <a:buNone/>
          </a:pPr>
          <a:r>
            <a:rPr lang="en-US" sz="1700" b="0" i="0" u="none" kern="1200">
              <a:solidFill>
                <a:schemeClr val="tx2"/>
              </a:solidFill>
              <a:latin typeface="Arial"/>
              <a:cs typeface="Arial"/>
            </a:rPr>
            <a:t>Obtain more resources and project personnel to begin site selection </a:t>
          </a:r>
        </a:p>
      </dsp:txBody>
      <dsp:txXfrm>
        <a:off x="864978" y="2809850"/>
        <a:ext cx="4077135" cy="7488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endParaRPr lang="en-US"/>
          </a:p>
        </p:txBody>
      </p:sp>
      <p:sp>
        <p:nvSpPr>
          <p:cNvPr id="1126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fld id="{E4E61F8C-8B83-46FD-924E-318F610A73B0}" type="slidenum">
              <a:rPr lang="en-US"/>
              <a:pPr>
                <a:defRPr/>
              </a:pPr>
              <a:t>‹#›</a:t>
            </a:fld>
            <a:endParaRPr lang="en-US"/>
          </a:p>
        </p:txBody>
      </p:sp>
    </p:spTree>
    <p:extLst>
      <p:ext uri="{BB962C8B-B14F-4D97-AF65-F5344CB8AC3E}">
        <p14:creationId xmlns:p14="http://schemas.microsoft.com/office/powerpoint/2010/main" val="100064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8013"/>
            <a:ext cx="5607050" cy="418147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fld id="{DB9721C8-080E-4AE7-89F7-915173249943}" type="slidenum">
              <a:rPr lang="en-US"/>
              <a:pPr>
                <a:defRPr/>
              </a:pPr>
              <a:t>‹#›</a:t>
            </a:fld>
            <a:endParaRPr lang="en-US"/>
          </a:p>
        </p:txBody>
      </p:sp>
    </p:spTree>
    <p:extLst>
      <p:ext uri="{BB962C8B-B14F-4D97-AF65-F5344CB8AC3E}">
        <p14:creationId xmlns:p14="http://schemas.microsoft.com/office/powerpoint/2010/main" val="2675668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861097" y="-3858141"/>
            <a:ext cx="1424763"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0" name="Rectangle 4"/>
          <p:cNvSpPr>
            <a:spLocks noGrp="1" noChangeArrowheads="1"/>
          </p:cNvSpPr>
          <p:nvPr>
            <p:ph type="dt" sz="half" idx="10"/>
          </p:nvPr>
        </p:nvSpPr>
        <p:spPr>
          <a:xfrm>
            <a:off x="3768061" y="4563988"/>
            <a:ext cx="1610832" cy="2286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a:p>
        </p:txBody>
      </p:sp>
      <p:sp>
        <p:nvSpPr>
          <p:cNvPr id="11" name="Rectangle 3"/>
          <p:cNvSpPr>
            <a:spLocks noGrp="1" noChangeArrowheads="1"/>
          </p:cNvSpPr>
          <p:nvPr>
            <p:ph type="subTitle" idx="1"/>
          </p:nvPr>
        </p:nvSpPr>
        <p:spPr>
          <a:xfrm>
            <a:off x="946688" y="3496194"/>
            <a:ext cx="7239000" cy="81453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2" name="Rectangle 2"/>
          <p:cNvSpPr>
            <a:spLocks noGrp="1" noChangeArrowheads="1"/>
          </p:cNvSpPr>
          <p:nvPr>
            <p:ph type="ctrTitle" hasCustomPrompt="1"/>
          </p:nvPr>
        </p:nvSpPr>
        <p:spPr>
          <a:xfrm>
            <a:off x="946688" y="1881963"/>
            <a:ext cx="7239000" cy="1536405"/>
          </a:xfrm>
        </p:spPr>
        <p:txBody>
          <a:bodyPr anchor="ctr"/>
          <a:lstStyle>
            <a:lvl1pPr algn="ctr">
              <a:spcAft>
                <a:spcPts val="0"/>
              </a:spcAft>
              <a:defRPr b="1">
                <a:solidFill>
                  <a:srgbClr val="003264"/>
                </a:solidFill>
                <a:latin typeface="Arial"/>
                <a:cs typeface="Arial"/>
              </a:defRPr>
            </a:lvl1pPr>
          </a:lstStyle>
          <a:p>
            <a:r>
              <a:rPr lang="en-US"/>
              <a:t>CLICK TO EDIT MASTER TITLE STYLE</a:t>
            </a:r>
          </a:p>
        </p:txBody>
      </p:sp>
      <p:sp>
        <p:nvSpPr>
          <p:cNvPr id="8" name="Rectangle 7"/>
          <p:cNvSpPr>
            <a:spLocks noChangeArrowheads="1"/>
          </p:cNvSpPr>
          <p:nvPr userDrawn="1"/>
        </p:nvSpPr>
        <p:spPr bwMode="auto">
          <a:xfrm rot="5400000">
            <a:off x="4459179" y="458677"/>
            <a:ext cx="2286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494" y="383209"/>
            <a:ext cx="2035968" cy="748283"/>
          </a:xfrm>
          <a:prstGeom prst="rect">
            <a:avLst/>
          </a:prstGeom>
        </p:spPr>
      </p:pic>
    </p:spTree>
    <p:extLst>
      <p:ext uri="{BB962C8B-B14F-4D97-AF65-F5344CB8AC3E}">
        <p14:creationId xmlns:p14="http://schemas.microsoft.com/office/powerpoint/2010/main" val="175204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57200" y="110465"/>
            <a:ext cx="8305800" cy="742950"/>
          </a:xfrm>
        </p:spPr>
        <p:txBody>
          <a:bodyPr anchor="ctr"/>
          <a:lstStyle>
            <a:lvl1pPr>
              <a:defRPr sz="2100" cap="small" baseline="0">
                <a:solidFill>
                  <a:schemeClr val="bg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018916"/>
            <a:ext cx="8305800"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72816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a:t>click to edit master title style</a:t>
            </a:r>
          </a:p>
        </p:txBody>
      </p:sp>
      <p:sp>
        <p:nvSpPr>
          <p:cNvPr id="3" name="Content Placeholder 2"/>
          <p:cNvSpPr>
            <a:spLocks noGrp="1"/>
          </p:cNvSpPr>
          <p:nvPr>
            <p:ph sz="half" idx="1"/>
          </p:nvPr>
        </p:nvSpPr>
        <p:spPr>
          <a:xfrm>
            <a:off x="457200" y="1018917"/>
            <a:ext cx="4081571"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18917"/>
            <a:ext cx="4114800"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452893" y="1013359"/>
            <a:ext cx="4125260" cy="3756354"/>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13358"/>
            <a:ext cx="4114287" cy="18292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01699"/>
            <a:ext cx="4114287" cy="1868014"/>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452894" y="976441"/>
            <a:ext cx="4076033"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76441"/>
            <a:ext cx="4114287"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2894" y="2953383"/>
            <a:ext cx="4076033"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383"/>
            <a:ext cx="4114287"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4" y="1011533"/>
            <a:ext cx="8309593" cy="3758180"/>
          </a:xfrm>
        </p:spPr>
        <p:txBody>
          <a:bodyPr anchor="ctr"/>
          <a:lstStyle>
            <a:lvl1pPr algn="ctr">
              <a:defRPr/>
            </a:lvl1pPr>
          </a:lstStyle>
          <a:p>
            <a:pPr lvl="0"/>
            <a:r>
              <a:rPr lang="en-US" noProof="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10"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5" y="3600450"/>
            <a:ext cx="6685089" cy="425054"/>
          </a:xfrm>
        </p:spPr>
        <p:txBody>
          <a:bodyPr anchor="ctr"/>
          <a:lstStyle>
            <a:lvl1pPr algn="l">
              <a:defRPr sz="1500" b="1"/>
            </a:lvl1pPr>
          </a:lstStyle>
          <a:p>
            <a:r>
              <a:rPr lang="en-US"/>
              <a:t>Click to edit Master title style</a:t>
            </a:r>
          </a:p>
        </p:txBody>
      </p:sp>
      <p:sp>
        <p:nvSpPr>
          <p:cNvPr id="3" name="Picture Placeholder 2"/>
          <p:cNvSpPr>
            <a:spLocks noGrp="1"/>
          </p:cNvSpPr>
          <p:nvPr>
            <p:ph type="pic" idx="1"/>
          </p:nvPr>
        </p:nvSpPr>
        <p:spPr>
          <a:xfrm>
            <a:off x="1210996" y="459581"/>
            <a:ext cx="6685089" cy="30861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210995" y="4025503"/>
            <a:ext cx="6685089"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8" y="285750"/>
            <a:ext cx="7783513" cy="428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502FB3DF-3873-43AF-B7C0-F43F0EED7E79}"/>
              </a:ext>
            </a:extLst>
          </p:cNvPr>
          <p:cNvSpPr>
            <a:spLocks noGrp="1"/>
          </p:cNvSpPr>
          <p:nvPr>
            <p:ph type="dt" sz="half" idx="10"/>
          </p:nvPr>
        </p:nvSpPr>
        <p:spPr/>
        <p:txBody>
          <a:bodyPr/>
          <a:lstStyle>
            <a:lvl1pPr>
              <a:defRPr/>
            </a:lvl1pPr>
          </a:lstStyle>
          <a:p>
            <a:endParaRPr lang="en-US" altLang="en-US"/>
          </a:p>
        </p:txBody>
      </p:sp>
      <p:sp>
        <p:nvSpPr>
          <p:cNvPr id="4" name="Footer Placeholder 4">
            <a:extLst>
              <a:ext uri="{FF2B5EF4-FFF2-40B4-BE49-F238E27FC236}">
                <a16:creationId xmlns:a16="http://schemas.microsoft.com/office/drawing/2014/main" id="{E43D0A33-83FC-4E08-A325-589DCB56435B}"/>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07EEC729-7DA5-453A-9EC3-6A6528B92C12}"/>
              </a:ext>
            </a:extLst>
          </p:cNvPr>
          <p:cNvSpPr>
            <a:spLocks noGrp="1"/>
          </p:cNvSpPr>
          <p:nvPr>
            <p:ph type="sldNum" sz="quarter" idx="12"/>
          </p:nvPr>
        </p:nvSpPr>
        <p:spPr/>
        <p:txBody>
          <a:bodyPr/>
          <a:lstStyle>
            <a:lvl1pPr>
              <a:defRPr/>
            </a:lvl1pPr>
          </a:lstStyle>
          <a:p>
            <a:pPr>
              <a:defRPr/>
            </a:pPr>
            <a:fld id="{898DCE99-AE09-400D-9631-C8AD913CAF48}" type="slidenum">
              <a:rPr lang="en-US" altLang="en-US"/>
              <a:pPr>
                <a:defRPr/>
              </a:pPr>
              <a:t>‹#›</a:t>
            </a:fld>
            <a:endParaRPr lang="en-US" altLang="en-US"/>
          </a:p>
        </p:txBody>
      </p:sp>
    </p:spTree>
    <p:extLst>
      <p:ext uri="{BB962C8B-B14F-4D97-AF65-F5344CB8AC3E}">
        <p14:creationId xmlns:p14="http://schemas.microsoft.com/office/powerpoint/2010/main" val="836706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93341" y="-1307158"/>
            <a:ext cx="3760275"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0" name="Rectangle 4"/>
          <p:cNvSpPr>
            <a:spLocks noGrp="1" noChangeArrowheads="1"/>
          </p:cNvSpPr>
          <p:nvPr>
            <p:ph type="dt" sz="half" idx="10"/>
          </p:nvPr>
        </p:nvSpPr>
        <p:spPr>
          <a:xfrm>
            <a:off x="3768061" y="4563988"/>
            <a:ext cx="1610832" cy="2286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a:p>
        </p:txBody>
      </p:sp>
      <p:sp>
        <p:nvSpPr>
          <p:cNvPr id="11" name="Rectangle 3"/>
          <p:cNvSpPr>
            <a:spLocks noGrp="1" noChangeArrowheads="1"/>
          </p:cNvSpPr>
          <p:nvPr>
            <p:ph type="subTitle" idx="1"/>
          </p:nvPr>
        </p:nvSpPr>
        <p:spPr>
          <a:xfrm>
            <a:off x="946688" y="3382486"/>
            <a:ext cx="7239000" cy="81453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a:t>Click to edit Master subtitle style</a:t>
            </a:r>
          </a:p>
        </p:txBody>
      </p:sp>
      <p:sp>
        <p:nvSpPr>
          <p:cNvPr id="12" name="Rectangle 2"/>
          <p:cNvSpPr>
            <a:spLocks noGrp="1" noChangeArrowheads="1"/>
          </p:cNvSpPr>
          <p:nvPr>
            <p:ph type="ctrTitle" hasCustomPrompt="1"/>
          </p:nvPr>
        </p:nvSpPr>
        <p:spPr>
          <a:xfrm>
            <a:off x="946688" y="1768255"/>
            <a:ext cx="7239000" cy="1536405"/>
          </a:xfrm>
        </p:spPr>
        <p:txBody>
          <a:bodyPr anchor="ctr"/>
          <a:lstStyle>
            <a:lvl1pPr algn="ctr">
              <a:spcAft>
                <a:spcPts val="0"/>
              </a:spcAft>
              <a:defRPr b="1">
                <a:solidFill>
                  <a:schemeClr val="bg1"/>
                </a:solidFill>
                <a:latin typeface="Arial"/>
                <a:cs typeface="Arial"/>
              </a:defRPr>
            </a:lvl1pPr>
          </a:lstStyle>
          <a:p>
            <a:r>
              <a:rPr lang="en-US"/>
              <a:t>CLICK TO EDIT MASTER TITLE STYLE</a:t>
            </a:r>
          </a:p>
        </p:txBody>
      </p:sp>
      <p:sp>
        <p:nvSpPr>
          <p:cNvPr id="8" name="Rectangle 7"/>
          <p:cNvSpPr>
            <a:spLocks noChangeArrowheads="1"/>
          </p:cNvSpPr>
          <p:nvPr userDrawn="1"/>
        </p:nvSpPr>
        <p:spPr bwMode="auto">
          <a:xfrm rot="5400000">
            <a:off x="4459179" y="458677"/>
            <a:ext cx="2286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9" name="Rectangle 8"/>
          <p:cNvSpPr>
            <a:spLocks noChangeArrowheads="1"/>
          </p:cNvSpPr>
          <p:nvPr userDrawn="1"/>
        </p:nvSpPr>
        <p:spPr bwMode="auto">
          <a:xfrm rot="5400000">
            <a:off x="3874769" y="-3878717"/>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383209"/>
            <a:ext cx="2034221" cy="748283"/>
          </a:xfrm>
          <a:prstGeom prst="rect">
            <a:avLst/>
          </a:prstGeom>
        </p:spPr>
      </p:pic>
    </p:spTree>
    <p:extLst>
      <p:ext uri="{BB962C8B-B14F-4D97-AF65-F5344CB8AC3E}">
        <p14:creationId xmlns:p14="http://schemas.microsoft.com/office/powerpoint/2010/main" val="1509777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4459179" y="458677"/>
            <a:ext cx="22860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9" name="Rectangle 8"/>
          <p:cNvSpPr>
            <a:spLocks noChangeArrowheads="1"/>
          </p:cNvSpPr>
          <p:nvPr userDrawn="1"/>
        </p:nvSpPr>
        <p:spPr bwMode="auto">
          <a:xfrm rot="5400000">
            <a:off x="3874769" y="-3878717"/>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3" name="Rectangle 4"/>
          <p:cNvSpPr>
            <a:spLocks noGrp="1" noChangeArrowheads="1"/>
          </p:cNvSpPr>
          <p:nvPr>
            <p:ph type="dt" sz="half" idx="10"/>
          </p:nvPr>
        </p:nvSpPr>
        <p:spPr>
          <a:xfrm>
            <a:off x="3768061" y="4563988"/>
            <a:ext cx="1610832" cy="2286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a:p>
        </p:txBody>
      </p:sp>
      <p:sp>
        <p:nvSpPr>
          <p:cNvPr id="14" name="Rectangle 3"/>
          <p:cNvSpPr>
            <a:spLocks noGrp="1" noChangeArrowheads="1"/>
          </p:cNvSpPr>
          <p:nvPr>
            <p:ph type="subTitle" idx="1"/>
          </p:nvPr>
        </p:nvSpPr>
        <p:spPr>
          <a:xfrm>
            <a:off x="946688" y="3496194"/>
            <a:ext cx="7239000" cy="81453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5" name="Rectangle 2"/>
          <p:cNvSpPr>
            <a:spLocks noGrp="1" noChangeArrowheads="1"/>
          </p:cNvSpPr>
          <p:nvPr>
            <p:ph type="ctrTitle" hasCustomPrompt="1"/>
          </p:nvPr>
        </p:nvSpPr>
        <p:spPr>
          <a:xfrm>
            <a:off x="946688" y="1881963"/>
            <a:ext cx="7239000" cy="1536405"/>
          </a:xfrm>
        </p:spPr>
        <p:txBody>
          <a:bodyPr anchor="ctr"/>
          <a:lstStyle>
            <a:lvl1pPr algn="ctr">
              <a:spcAft>
                <a:spcPts val="0"/>
              </a:spcAft>
              <a:defRPr b="1">
                <a:solidFill>
                  <a:srgbClr val="003264"/>
                </a:solidFill>
                <a:latin typeface="Arial"/>
                <a:cs typeface="Aria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383209"/>
            <a:ext cx="2034221" cy="748283"/>
          </a:xfrm>
          <a:prstGeom prst="rect">
            <a:avLst/>
          </a:prstGeom>
        </p:spPr>
      </p:pic>
    </p:spTree>
    <p:extLst>
      <p:ext uri="{BB962C8B-B14F-4D97-AF65-F5344CB8AC3E}">
        <p14:creationId xmlns:p14="http://schemas.microsoft.com/office/powerpoint/2010/main" val="94051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001728" y="-1998771"/>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5" name="Rectangle 2"/>
          <p:cNvSpPr>
            <a:spLocks noGrp="1" noChangeArrowheads="1"/>
          </p:cNvSpPr>
          <p:nvPr>
            <p:ph type="ctrTitle" hasCustomPrompt="1"/>
          </p:nvPr>
        </p:nvSpPr>
        <p:spPr>
          <a:xfrm>
            <a:off x="946688" y="494978"/>
            <a:ext cx="7239000" cy="2114550"/>
          </a:xfrm>
        </p:spPr>
        <p:txBody>
          <a:bodyPr anchor="b"/>
          <a:lstStyle>
            <a:lvl1pPr algn="ctr">
              <a:spcAft>
                <a:spcPts val="0"/>
              </a:spcAft>
              <a:defRPr b="1">
                <a:solidFill>
                  <a:schemeClr val="bg1"/>
                </a:solidFill>
                <a:latin typeface="Arial"/>
                <a:cs typeface="Arial"/>
              </a:defRPr>
            </a:lvl1pPr>
          </a:lstStyle>
          <a:p>
            <a:r>
              <a:rPr lang="en-US"/>
              <a:t>CLICK TO EDIT MASTER TITLE STYLE</a:t>
            </a:r>
          </a:p>
        </p:txBody>
      </p:sp>
      <p:sp>
        <p:nvSpPr>
          <p:cNvPr id="16" name="Rectangle 3"/>
          <p:cNvSpPr>
            <a:spLocks noGrp="1" noChangeArrowheads="1"/>
          </p:cNvSpPr>
          <p:nvPr>
            <p:ph type="subTitle" idx="1"/>
          </p:nvPr>
        </p:nvSpPr>
        <p:spPr>
          <a:xfrm>
            <a:off x="946688" y="2780977"/>
            <a:ext cx="7239000" cy="102870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a:t>Click to edit Master subtitle style</a:t>
            </a:r>
          </a:p>
        </p:txBody>
      </p:sp>
      <p:sp>
        <p:nvSpPr>
          <p:cNvPr id="7" name="Rectangle 6"/>
          <p:cNvSpPr>
            <a:spLocks noChangeArrowheads="1"/>
          </p:cNvSpPr>
          <p:nvPr userDrawn="1"/>
        </p:nvSpPr>
        <p:spPr bwMode="auto">
          <a:xfrm rot="5400000">
            <a:off x="3874770" y="-118443"/>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4106801"/>
            <a:ext cx="2034221" cy="748283"/>
          </a:xfrm>
          <a:prstGeom prst="rect">
            <a:avLst/>
          </a:prstGeom>
        </p:spPr>
      </p:pic>
    </p:spTree>
    <p:extLst>
      <p:ext uri="{BB962C8B-B14F-4D97-AF65-F5344CB8AC3E}">
        <p14:creationId xmlns:p14="http://schemas.microsoft.com/office/powerpoint/2010/main" val="49018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906566" y="-93933"/>
            <a:ext cx="1333824"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5" name="Rectangle 2"/>
          <p:cNvSpPr>
            <a:spLocks noGrp="1" noChangeArrowheads="1"/>
          </p:cNvSpPr>
          <p:nvPr>
            <p:ph type="ctrTitle" hasCustomPrompt="1"/>
          </p:nvPr>
        </p:nvSpPr>
        <p:spPr>
          <a:xfrm>
            <a:off x="946688" y="494978"/>
            <a:ext cx="7239000" cy="1936558"/>
          </a:xfrm>
        </p:spPr>
        <p:txBody>
          <a:bodyPr anchor="b"/>
          <a:lstStyle>
            <a:lvl1pPr algn="ctr">
              <a:spcAft>
                <a:spcPts val="0"/>
              </a:spcAft>
              <a:defRPr b="1">
                <a:solidFill>
                  <a:srgbClr val="003264"/>
                </a:solidFill>
                <a:latin typeface="Arial"/>
                <a:cs typeface="Arial"/>
              </a:defRPr>
            </a:lvl1pPr>
          </a:lstStyle>
          <a:p>
            <a:r>
              <a:rPr lang="en-US"/>
              <a:t>CLICK TO EDIT MASTER TITLE STYLE</a:t>
            </a:r>
          </a:p>
        </p:txBody>
      </p:sp>
      <p:sp>
        <p:nvSpPr>
          <p:cNvPr id="16" name="Rectangle 3"/>
          <p:cNvSpPr>
            <a:spLocks noGrp="1" noChangeArrowheads="1"/>
          </p:cNvSpPr>
          <p:nvPr>
            <p:ph type="subTitle" idx="1"/>
          </p:nvPr>
        </p:nvSpPr>
        <p:spPr>
          <a:xfrm>
            <a:off x="946688" y="2521616"/>
            <a:ext cx="7239000" cy="102870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a:p>
        </p:txBody>
      </p:sp>
      <p:sp>
        <p:nvSpPr>
          <p:cNvPr id="7" name="Rectangle 6"/>
          <p:cNvSpPr>
            <a:spLocks noChangeArrowheads="1"/>
          </p:cNvSpPr>
          <p:nvPr userDrawn="1"/>
        </p:nvSpPr>
        <p:spPr bwMode="auto">
          <a:xfrm rot="5400000">
            <a:off x="4530474" y="-800840"/>
            <a:ext cx="8601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494" y="4052317"/>
            <a:ext cx="2035968" cy="748283"/>
          </a:xfrm>
          <a:prstGeom prst="rect">
            <a:avLst/>
          </a:prstGeom>
        </p:spPr>
      </p:pic>
    </p:spTree>
    <p:extLst>
      <p:ext uri="{BB962C8B-B14F-4D97-AF65-F5344CB8AC3E}">
        <p14:creationId xmlns:p14="http://schemas.microsoft.com/office/powerpoint/2010/main" val="1880373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3874770" y="-118443"/>
            <a:ext cx="138284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8" name="Rectangle 4"/>
          <p:cNvSpPr>
            <a:spLocks noGrp="1" noChangeArrowheads="1"/>
          </p:cNvSpPr>
          <p:nvPr>
            <p:ph type="dt" sz="half" idx="10"/>
          </p:nvPr>
        </p:nvSpPr>
        <p:spPr>
          <a:xfrm>
            <a:off x="7086600" y="4800600"/>
            <a:ext cx="1905000" cy="2286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a:p>
        </p:txBody>
      </p:sp>
      <p:sp>
        <p:nvSpPr>
          <p:cNvPr id="11" name="Rectangle 2"/>
          <p:cNvSpPr>
            <a:spLocks noGrp="1" noChangeArrowheads="1"/>
          </p:cNvSpPr>
          <p:nvPr>
            <p:ph type="ctrTitle" hasCustomPrompt="1"/>
          </p:nvPr>
        </p:nvSpPr>
        <p:spPr>
          <a:xfrm>
            <a:off x="946688" y="494978"/>
            <a:ext cx="7239000" cy="1936558"/>
          </a:xfrm>
        </p:spPr>
        <p:txBody>
          <a:bodyPr anchor="b"/>
          <a:lstStyle>
            <a:lvl1pPr algn="ctr">
              <a:spcAft>
                <a:spcPts val="0"/>
              </a:spcAft>
              <a:defRPr b="1">
                <a:solidFill>
                  <a:srgbClr val="003264"/>
                </a:solidFill>
                <a:latin typeface="Arial"/>
                <a:cs typeface="Arial"/>
              </a:defRPr>
            </a:lvl1pPr>
          </a:lstStyle>
          <a:p>
            <a:r>
              <a:rPr lang="en-US"/>
              <a:t>CLICK TO EDIT MASTER TITLE STYLE</a:t>
            </a:r>
          </a:p>
        </p:txBody>
      </p:sp>
      <p:sp>
        <p:nvSpPr>
          <p:cNvPr id="12" name="Rectangle 3"/>
          <p:cNvSpPr>
            <a:spLocks noGrp="1" noChangeArrowheads="1"/>
          </p:cNvSpPr>
          <p:nvPr>
            <p:ph type="subTitle" idx="1"/>
          </p:nvPr>
        </p:nvSpPr>
        <p:spPr>
          <a:xfrm>
            <a:off x="946688" y="2521616"/>
            <a:ext cx="7239000" cy="102870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a:t>Click to edit Master subtitle style</a:t>
            </a:r>
          </a:p>
        </p:txBody>
      </p:sp>
      <p:sp>
        <p:nvSpPr>
          <p:cNvPr id="13" name="Rectangle 12"/>
          <p:cNvSpPr>
            <a:spLocks noChangeArrowheads="1"/>
          </p:cNvSpPr>
          <p:nvPr userDrawn="1"/>
        </p:nvSpPr>
        <p:spPr bwMode="auto">
          <a:xfrm rot="5400000">
            <a:off x="4530474" y="-800840"/>
            <a:ext cx="8601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367" y="4145689"/>
            <a:ext cx="2034221" cy="748283"/>
          </a:xfrm>
          <a:prstGeom prst="rect">
            <a:avLst/>
          </a:prstGeom>
        </p:spPr>
      </p:pic>
    </p:spTree>
    <p:extLst>
      <p:ext uri="{BB962C8B-B14F-4D97-AF65-F5344CB8AC3E}">
        <p14:creationId xmlns:p14="http://schemas.microsoft.com/office/powerpoint/2010/main" val="9785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sp>
        <p:nvSpPr>
          <p:cNvPr id="6" name="Rectangle 13"/>
          <p:cNvSpPr>
            <a:spLocks noChangeArrowheads="1"/>
          </p:cNvSpPr>
          <p:nvPr userDrawn="1"/>
        </p:nvSpPr>
        <p:spPr bwMode="auto">
          <a:xfrm rot="5400000">
            <a:off x="4165454" y="164955"/>
            <a:ext cx="816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142238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1728" y="-1998772"/>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chemeClr val="bg1"/>
                </a:solidFill>
                <a:latin typeface="Arial"/>
                <a:cs typeface="Arial"/>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extLst>
      <p:ext uri="{BB962C8B-B14F-4D97-AF65-F5344CB8AC3E}">
        <p14:creationId xmlns:p14="http://schemas.microsoft.com/office/powerpoint/2010/main" val="1189579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9" name="Picture Placeholder 2"/>
          <p:cNvSpPr>
            <a:spLocks noGrp="1"/>
          </p:cNvSpPr>
          <p:nvPr>
            <p:ph type="pic" idx="1"/>
          </p:nvPr>
        </p:nvSpPr>
        <p:spPr>
          <a:xfrm>
            <a:off x="1" y="0"/>
            <a:ext cx="9144000" cy="4327447"/>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10" name="Rectangle 13"/>
          <p:cNvSpPr>
            <a:spLocks noChangeArrowheads="1"/>
          </p:cNvSpPr>
          <p:nvPr userDrawn="1"/>
        </p:nvSpPr>
        <p:spPr bwMode="auto">
          <a:xfrm rot="5400000">
            <a:off x="4165454" y="164955"/>
            <a:ext cx="816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2043674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46569" y="110465"/>
            <a:ext cx="8315201" cy="742950"/>
          </a:xfrm>
        </p:spPr>
        <p:txBody>
          <a:bodyPr anchor="ctr"/>
          <a:lstStyle>
            <a:lvl1pPr>
              <a:defRPr sz="2100" cap="small" baseline="0">
                <a:solidFill>
                  <a:schemeClr val="tx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46568" y="1018916"/>
            <a:ext cx="8315202"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766512" y="4914900"/>
            <a:ext cx="1995258" cy="228600"/>
          </a:xfrm>
          <a:ln/>
        </p:spPr>
        <p:txBody>
          <a:bodyPr/>
          <a:lstStyle>
            <a:lvl1pPr>
              <a:defRPr>
                <a:latin typeface="Arial" charset="0"/>
                <a:ea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446568" y="4914900"/>
            <a:ext cx="4927869" cy="228600"/>
          </a:xfrm>
          <a:ln/>
        </p:spPr>
        <p:txBody>
          <a:bodyPr/>
          <a:lstStyle>
            <a:lvl1pPr>
              <a:defRPr/>
            </a:lvl1pPr>
          </a:lstStyle>
          <a:p>
            <a:pPr>
              <a:defRPr/>
            </a:pPr>
            <a:endParaRPr lang="en-US"/>
          </a:p>
        </p:txBody>
      </p:sp>
    </p:spTree>
    <p:extLst>
      <p:ext uri="{BB962C8B-B14F-4D97-AF65-F5344CB8AC3E}">
        <p14:creationId xmlns:p14="http://schemas.microsoft.com/office/powerpoint/2010/main" val="1396549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57200" y="110465"/>
            <a:ext cx="8305800" cy="742950"/>
          </a:xfrm>
        </p:spPr>
        <p:txBody>
          <a:bodyPr anchor="ctr"/>
          <a:lstStyle>
            <a:lvl1pPr>
              <a:defRPr sz="2100" cap="small" baseline="0">
                <a:solidFill>
                  <a:schemeClr val="tx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018916"/>
            <a:ext cx="8305800"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137833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a:t>click to edit master title style</a:t>
            </a:r>
          </a:p>
        </p:txBody>
      </p:sp>
      <p:sp>
        <p:nvSpPr>
          <p:cNvPr id="3" name="Content Placeholder 2"/>
          <p:cNvSpPr>
            <a:spLocks noGrp="1"/>
          </p:cNvSpPr>
          <p:nvPr>
            <p:ph sz="half" idx="1"/>
          </p:nvPr>
        </p:nvSpPr>
        <p:spPr>
          <a:xfrm>
            <a:off x="457200" y="1018917"/>
            <a:ext cx="4081571"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18917"/>
            <a:ext cx="4114800" cy="3750796"/>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1578159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452893" y="1013359"/>
            <a:ext cx="4125260" cy="3756354"/>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13358"/>
            <a:ext cx="4114287" cy="18292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01699"/>
            <a:ext cx="4114287" cy="1868014"/>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201232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452894" y="976441"/>
            <a:ext cx="4076033"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76441"/>
            <a:ext cx="4114287" cy="1858805"/>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2894" y="2953383"/>
            <a:ext cx="4076033"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383"/>
            <a:ext cx="4114287" cy="1845863"/>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Tree>
    <p:extLst>
      <p:ext uri="{BB962C8B-B14F-4D97-AF65-F5344CB8AC3E}">
        <p14:creationId xmlns:p14="http://schemas.microsoft.com/office/powerpoint/2010/main" val="1306543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4" y="1011533"/>
            <a:ext cx="8309593" cy="3758180"/>
          </a:xfrm>
        </p:spPr>
        <p:txBody>
          <a:bodyPr anchor="ctr"/>
          <a:lstStyle>
            <a:lvl1pPr algn="ctr">
              <a:defRPr/>
            </a:lvl1pPr>
          </a:lstStyle>
          <a:p>
            <a:pPr lvl="0"/>
            <a:r>
              <a:rPr lang="en-US" noProof="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17848"/>
            <a:ext cx="8305800" cy="742950"/>
          </a:xfrm>
        </p:spPr>
        <p:txBody>
          <a:bodyPr/>
          <a:lstStyle>
            <a:lvl1pPr>
              <a:defRPr sz="2100" cap="all" baseline="0"/>
            </a:lvl1pPr>
          </a:lstStyle>
          <a:p>
            <a:r>
              <a:rPr lang="en-US"/>
              <a:t>click to edit master title style</a:t>
            </a:r>
          </a:p>
        </p:txBody>
      </p:sp>
      <p:sp>
        <p:nvSpPr>
          <p:cNvPr id="10"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202128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Rectangle 13"/>
          <p:cNvSpPr>
            <a:spLocks noChangeArrowheads="1"/>
          </p:cNvSpPr>
          <p:nvPr userDrawn="1"/>
        </p:nvSpPr>
        <p:spPr bwMode="auto">
          <a:xfrm rot="5400000">
            <a:off x="2001728" y="-1998771"/>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4" name="Rectangle 4"/>
          <p:cNvSpPr>
            <a:spLocks noGrp="1" noChangeArrowheads="1"/>
          </p:cNvSpPr>
          <p:nvPr>
            <p:ph type="dt" sz="half" idx="10"/>
          </p:nvPr>
        </p:nvSpPr>
        <p:spPr>
          <a:xfrm>
            <a:off x="3768061" y="4309315"/>
            <a:ext cx="1610832" cy="2286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a:p>
        </p:txBody>
      </p:sp>
      <p:sp>
        <p:nvSpPr>
          <p:cNvPr id="15" name="Rectangle 3"/>
          <p:cNvSpPr>
            <a:spLocks noGrp="1" noChangeArrowheads="1"/>
          </p:cNvSpPr>
          <p:nvPr>
            <p:ph type="subTitle" idx="1"/>
          </p:nvPr>
        </p:nvSpPr>
        <p:spPr>
          <a:xfrm>
            <a:off x="946688" y="3346399"/>
            <a:ext cx="7239000" cy="81453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a:t>Click to edit Master subtitle style</a:t>
            </a:r>
          </a:p>
        </p:txBody>
      </p:sp>
      <p:sp>
        <p:nvSpPr>
          <p:cNvPr id="16" name="Rectangle 2"/>
          <p:cNvSpPr>
            <a:spLocks noGrp="1" noChangeArrowheads="1"/>
          </p:cNvSpPr>
          <p:nvPr>
            <p:ph type="ctrTitle" hasCustomPrompt="1"/>
          </p:nvPr>
        </p:nvSpPr>
        <p:spPr>
          <a:xfrm>
            <a:off x="946688" y="1732168"/>
            <a:ext cx="7239000" cy="1536405"/>
          </a:xfrm>
        </p:spPr>
        <p:txBody>
          <a:bodyPr anchor="ctr"/>
          <a:lstStyle>
            <a:lvl1pPr algn="ctr">
              <a:spcAft>
                <a:spcPts val="0"/>
              </a:spcAft>
              <a:defRPr b="1">
                <a:solidFill>
                  <a:schemeClr val="bg1"/>
                </a:solidFill>
                <a:latin typeface="Arial"/>
                <a:cs typeface="Arial"/>
              </a:defRPr>
            </a:lvl1pPr>
          </a:lstStyle>
          <a:p>
            <a:r>
              <a:rPr lang="en-US"/>
              <a:t>CLICK TO EDIT MASTER TITLE STYLE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494" y="491943"/>
            <a:ext cx="2035968" cy="748283"/>
          </a:xfrm>
          <a:prstGeom prst="rect">
            <a:avLst/>
          </a:prstGeom>
        </p:spPr>
      </p:pic>
    </p:spTree>
    <p:extLst>
      <p:ext uri="{BB962C8B-B14F-4D97-AF65-F5344CB8AC3E}">
        <p14:creationId xmlns:p14="http://schemas.microsoft.com/office/powerpoint/2010/main" val="131037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5" y="3600450"/>
            <a:ext cx="6685089" cy="425054"/>
          </a:xfrm>
        </p:spPr>
        <p:txBody>
          <a:bodyPr anchor="ctr"/>
          <a:lstStyle>
            <a:lvl1pPr algn="l">
              <a:defRPr sz="1500" b="1"/>
            </a:lvl1pPr>
          </a:lstStyle>
          <a:p>
            <a:r>
              <a:rPr lang="en-US"/>
              <a:t>Click to edit Master title style</a:t>
            </a:r>
          </a:p>
        </p:txBody>
      </p:sp>
      <p:sp>
        <p:nvSpPr>
          <p:cNvPr id="3" name="Picture Placeholder 2"/>
          <p:cNvSpPr>
            <a:spLocks noGrp="1"/>
          </p:cNvSpPr>
          <p:nvPr>
            <p:ph type="pic" idx="1"/>
          </p:nvPr>
        </p:nvSpPr>
        <p:spPr>
          <a:xfrm>
            <a:off x="1210996" y="459581"/>
            <a:ext cx="6685089" cy="30861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210995" y="4025503"/>
            <a:ext cx="6685089"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4914900"/>
            <a:ext cx="2893856" cy="228600"/>
          </a:xfrm>
          <a:ln/>
        </p:spPr>
        <p:txBody>
          <a:bodyPr/>
          <a:lstStyle>
            <a:lvl1pPr>
              <a:defRPr>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196975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5" name="Rectangle 13"/>
          <p:cNvSpPr>
            <a:spLocks noChangeArrowheads="1"/>
          </p:cNvSpPr>
          <p:nvPr userDrawn="1"/>
        </p:nvSpPr>
        <p:spPr bwMode="auto">
          <a:xfrm rot="5400000">
            <a:off x="4165453" y="164953"/>
            <a:ext cx="816051"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sp>
        <p:nvSpPr>
          <p:cNvPr id="6" name="Rectangle 13"/>
          <p:cNvSpPr>
            <a:spLocks noChangeArrowheads="1"/>
          </p:cNvSpPr>
          <p:nvPr userDrawn="1"/>
        </p:nvSpPr>
        <p:spPr bwMode="auto">
          <a:xfrm rot="5400000">
            <a:off x="4165454" y="164955"/>
            <a:ext cx="816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159217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1728" y="-1998772"/>
            <a:ext cx="51435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chemeClr val="bg1"/>
                </a:solidFill>
                <a:latin typeface="Arial"/>
                <a:cs typeface="Arial"/>
              </a:defRPr>
            </a:lvl1p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extLst>
      <p:ext uri="{BB962C8B-B14F-4D97-AF65-F5344CB8AC3E}">
        <p14:creationId xmlns:p14="http://schemas.microsoft.com/office/powerpoint/2010/main" val="1197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001728" y="-1998772"/>
            <a:ext cx="5143500"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1500"/>
          </a:p>
        </p:txBody>
      </p:sp>
      <p:sp>
        <p:nvSpPr>
          <p:cNvPr id="9" name="Rectangle 2"/>
          <p:cNvSpPr>
            <a:spLocks noGrp="1" noChangeArrowheads="1"/>
          </p:cNvSpPr>
          <p:nvPr>
            <p:ph type="ctrTitle" hasCustomPrompt="1"/>
          </p:nvPr>
        </p:nvSpPr>
        <p:spPr>
          <a:xfrm>
            <a:off x="946688" y="1441092"/>
            <a:ext cx="7239000" cy="1536405"/>
          </a:xfrm>
        </p:spPr>
        <p:txBody>
          <a:bodyPr anchor="ctr"/>
          <a:lstStyle>
            <a:lvl1pPr algn="ctr">
              <a:spcAft>
                <a:spcPts val="0"/>
              </a:spcAft>
              <a:defRPr sz="1575" b="1">
                <a:solidFill>
                  <a:srgbClr val="003264"/>
                </a:solidFill>
                <a:latin typeface="Arial"/>
                <a:cs typeface="Aria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466" y="4528747"/>
            <a:ext cx="4141320" cy="349670"/>
          </a:xfrm>
          <a:prstGeom prst="rect">
            <a:avLst/>
          </a:prstGeom>
        </p:spPr>
      </p:pic>
    </p:spTree>
    <p:extLst>
      <p:ext uri="{BB962C8B-B14F-4D97-AF65-F5344CB8AC3E}">
        <p14:creationId xmlns:p14="http://schemas.microsoft.com/office/powerpoint/2010/main" val="58891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001728" y="-1998771"/>
            <a:ext cx="51435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5" name="Rectangle 13"/>
          <p:cNvSpPr>
            <a:spLocks noChangeArrowheads="1"/>
          </p:cNvSpPr>
          <p:nvPr userDrawn="1"/>
        </p:nvSpPr>
        <p:spPr bwMode="auto">
          <a:xfrm rot="5400000">
            <a:off x="4165453" y="164953"/>
            <a:ext cx="816051"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6" name="Picture Placeholder 2"/>
          <p:cNvSpPr>
            <a:spLocks noGrp="1"/>
          </p:cNvSpPr>
          <p:nvPr>
            <p:ph type="pic" idx="1"/>
          </p:nvPr>
        </p:nvSpPr>
        <p:spPr>
          <a:xfrm>
            <a:off x="1" y="0"/>
            <a:ext cx="9144000" cy="4327447"/>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4303" y="4528747"/>
            <a:ext cx="4141646" cy="349670"/>
          </a:xfrm>
          <a:prstGeom prst="rect">
            <a:avLst/>
          </a:prstGeom>
        </p:spPr>
      </p:pic>
    </p:spTree>
    <p:extLst>
      <p:ext uri="{BB962C8B-B14F-4D97-AF65-F5344CB8AC3E}">
        <p14:creationId xmlns:p14="http://schemas.microsoft.com/office/powerpoint/2010/main" val="157744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863864"/>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446569" y="110465"/>
            <a:ext cx="8315201" cy="742950"/>
          </a:xfrm>
        </p:spPr>
        <p:txBody>
          <a:bodyPr anchor="ctr"/>
          <a:lstStyle>
            <a:lvl1pPr>
              <a:defRPr sz="2100" cap="small" baseline="0">
                <a:solidFill>
                  <a:schemeClr val="bg1"/>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46568" y="1018916"/>
            <a:ext cx="8315202" cy="3750796"/>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766512" y="4914900"/>
            <a:ext cx="1995258" cy="228600"/>
          </a:xfrm>
          <a:ln/>
        </p:spPr>
        <p:txBody>
          <a:bodyPr/>
          <a:lstStyle>
            <a:lvl1pPr>
              <a:defRPr>
                <a:latin typeface="Arial" charset="0"/>
                <a:ea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446568" y="4914900"/>
            <a:ext cx="4927869" cy="228600"/>
          </a:xfrm>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rot="5400000">
            <a:off x="4373454" y="372952"/>
            <a:ext cx="40005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a:solidFill>
                  <a:srgbClr val="FFCC00"/>
                </a:solidFill>
              </a:rPr>
              <a:t> </a:t>
            </a:r>
          </a:p>
        </p:txBody>
      </p:sp>
      <p:sp>
        <p:nvSpPr>
          <p:cNvPr id="11" name="Rectangle 13"/>
          <p:cNvSpPr>
            <a:spLocks noChangeArrowheads="1"/>
          </p:cNvSpPr>
          <p:nvPr userDrawn="1"/>
        </p:nvSpPr>
        <p:spPr bwMode="auto">
          <a:xfrm rot="5400000">
            <a:off x="4146772" y="-4143816"/>
            <a:ext cx="853413"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4098" name="Rectangle 2"/>
          <p:cNvSpPr>
            <a:spLocks noGrp="1" noChangeArrowheads="1"/>
          </p:cNvSpPr>
          <p:nvPr>
            <p:ph type="title"/>
          </p:nvPr>
        </p:nvSpPr>
        <p:spPr bwMode="auto">
          <a:xfrm>
            <a:off x="457200" y="110463"/>
            <a:ext cx="83058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026301"/>
            <a:ext cx="8305800" cy="3717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848222" y="4914900"/>
            <a:ext cx="291354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600" b="1" i="0" u="none" kern="1500" cap="all" spc="1125">
                <a:solidFill>
                  <a:srgbClr val="003264"/>
                </a:solidFill>
                <a:latin typeface="Arial" charset="0"/>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52380" y="49149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600" b="1" i="0" u="none" kern="1500" cap="all" spc="1125">
                <a:solidFill>
                  <a:srgbClr val="003264"/>
                </a:solidFill>
                <a:latin typeface="Arial" charset="0"/>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3655447" y="49149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675" b="1" i="0" u="none" cap="all">
                <a:solidFill>
                  <a:srgbClr val="003264"/>
                </a:solidFill>
                <a:latin typeface="Rial"/>
                <a:cs typeface="Rial"/>
              </a:defRPr>
            </a:lvl1pPr>
          </a:lstStyle>
          <a:p>
            <a:pPr>
              <a:defRPr/>
            </a:pPr>
            <a:fld id="{1BD493C5-18C0-4657-ABB8-57661F65AEBB}" type="slidenum">
              <a:rPr lang="en-US" smtClean="0"/>
              <a:pPr>
                <a:defRPr/>
              </a:pPr>
              <a:t>‹#›</a:t>
            </a:fld>
            <a:endParaRPr lang="en-US"/>
          </a:p>
        </p:txBody>
      </p:sp>
      <p:cxnSp>
        <p:nvCxnSpPr>
          <p:cNvPr id="4106" name="Straight Connector 11"/>
          <p:cNvCxnSpPr>
            <a:cxnSpLocks noChangeShapeType="1"/>
          </p:cNvCxnSpPr>
          <p:nvPr/>
        </p:nvCxnSpPr>
        <p:spPr bwMode="auto">
          <a:xfrm>
            <a:off x="1074058" y="853413"/>
            <a:ext cx="7765143" cy="119328"/>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80637" y="542727"/>
            <a:ext cx="58341" cy="1587"/>
          </a:xfrm>
          <a:prstGeom prst="line">
            <a:avLst/>
          </a:prstGeom>
          <a:noFill/>
          <a:ln w="9525" algn="ctr">
            <a:noFill/>
            <a:round/>
            <a:headEnd/>
            <a:tailEnd/>
          </a:ln>
        </p:spPr>
      </p:cxnSp>
    </p:spTree>
  </p:cSld>
  <p:clrMap bg1="lt1" tx1="dk1" bg2="lt2" tx2="dk2" accent1="accent1" accent2="accent2" accent3="accent3" accent4="accent4" accent5="accent5" accent6="accent6" hlink="hlink" folHlink="folHlink"/>
  <p:sldLayoutIdLst>
    <p:sldLayoutId id="2147483800" r:id="rId1"/>
    <p:sldLayoutId id="2147483768" r:id="rId2"/>
    <p:sldLayoutId id="2147483796" r:id="rId3"/>
    <p:sldLayoutId id="2147483745" r:id="rId4"/>
    <p:sldLayoutId id="2147483774" r:id="rId5"/>
    <p:sldLayoutId id="2147483771" r:id="rId6"/>
    <p:sldLayoutId id="2147483798" r:id="rId7"/>
    <p:sldLayoutId id="2147483770" r:id="rId8"/>
    <p:sldLayoutId id="2147483740" r:id="rId9"/>
    <p:sldLayoutId id="2147483763" r:id="rId10"/>
    <p:sldLayoutId id="2147483742" r:id="rId11"/>
    <p:sldLayoutId id="2147483752" r:id="rId12"/>
    <p:sldLayoutId id="2147483750" r:id="rId13"/>
    <p:sldLayoutId id="2147483751" r:id="rId14"/>
    <p:sldLayoutId id="2147483747" r:id="rId15"/>
    <p:sldLayoutId id="2147483803" r:id="rId16"/>
  </p:sldLayoutIdLst>
  <p:hf sldNum="0" hdr="0" ftr="0" dt="0"/>
  <p:txStyles>
    <p:titleStyle>
      <a:lvl1pPr algn="ctr" rtl="0" eaLnBrk="1" fontAlgn="base" hangingPunct="1">
        <a:spcBef>
          <a:spcPct val="0"/>
        </a:spcBef>
        <a:spcAft>
          <a:spcPct val="0"/>
        </a:spcAft>
        <a:defRPr sz="2100" b="1" cap="all">
          <a:solidFill>
            <a:schemeClr val="bg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p:titleStyle>
    <p:bodyStyle>
      <a:lvl1pPr marL="257175" indent="-257175" algn="l" rtl="0" eaLnBrk="1" fontAlgn="base" hangingPunct="1">
        <a:spcBef>
          <a:spcPct val="20000"/>
        </a:spcBef>
        <a:spcAft>
          <a:spcPct val="0"/>
        </a:spcAft>
        <a:buClr>
          <a:srgbClr val="003264"/>
        </a:buClr>
        <a:buChar char="•"/>
        <a:defRPr sz="1575">
          <a:solidFill>
            <a:srgbClr val="003264"/>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003264"/>
          </a:solidFill>
          <a:latin typeface="Arial"/>
          <a:cs typeface="Arial"/>
        </a:defRPr>
      </a:lvl2pPr>
      <a:lvl3pPr marL="857250" indent="-171450" algn="l" rtl="0" eaLnBrk="1" fontAlgn="base" hangingPunct="1">
        <a:spcBef>
          <a:spcPct val="20000"/>
        </a:spcBef>
        <a:spcAft>
          <a:spcPct val="0"/>
        </a:spcAft>
        <a:buChar char="•"/>
        <a:defRPr sz="1350" i="0">
          <a:solidFill>
            <a:srgbClr val="003264"/>
          </a:solidFill>
          <a:latin typeface="Arial"/>
          <a:cs typeface="Arial"/>
        </a:defRPr>
      </a:lvl3pPr>
      <a:lvl4pPr marL="1200150" indent="-171450" algn="l" rtl="0" eaLnBrk="1" fontAlgn="base" hangingPunct="1">
        <a:spcBef>
          <a:spcPct val="20000"/>
        </a:spcBef>
        <a:spcAft>
          <a:spcPct val="0"/>
        </a:spcAft>
        <a:buChar char="–"/>
        <a:defRPr sz="1200">
          <a:solidFill>
            <a:srgbClr val="003264"/>
          </a:solidFill>
          <a:latin typeface="Arial"/>
          <a:cs typeface="Arial"/>
        </a:defRPr>
      </a:lvl4pPr>
      <a:lvl5pPr marL="1543050" indent="-171450" algn="l" rtl="0" eaLnBrk="1" fontAlgn="base" hangingPunct="1">
        <a:spcBef>
          <a:spcPct val="20000"/>
        </a:spcBef>
        <a:spcAft>
          <a:spcPct val="0"/>
        </a:spcAft>
        <a:buChar char="»"/>
        <a:defRPr sz="1050">
          <a:solidFill>
            <a:srgbClr val="003264"/>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4370497" y="372953"/>
            <a:ext cx="40005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1" name="Rectangle 13"/>
          <p:cNvSpPr>
            <a:spLocks noChangeArrowheads="1"/>
          </p:cNvSpPr>
          <p:nvPr userDrawn="1"/>
        </p:nvSpPr>
        <p:spPr bwMode="auto">
          <a:xfrm rot="5400000">
            <a:off x="4146772" y="-4143816"/>
            <a:ext cx="853413"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1500"/>
          </a:p>
        </p:txBody>
      </p:sp>
      <p:sp>
        <p:nvSpPr>
          <p:cNvPr id="4098" name="Rectangle 2"/>
          <p:cNvSpPr>
            <a:spLocks noGrp="1" noChangeArrowheads="1"/>
          </p:cNvSpPr>
          <p:nvPr>
            <p:ph type="title"/>
          </p:nvPr>
        </p:nvSpPr>
        <p:spPr bwMode="auto">
          <a:xfrm>
            <a:off x="457200" y="110463"/>
            <a:ext cx="83058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026301"/>
            <a:ext cx="8305800" cy="3717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848222" y="4914900"/>
            <a:ext cx="291354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600" b="1" i="0" u="none" kern="1500" cap="all" spc="1125">
                <a:solidFill>
                  <a:schemeClr val="bg1"/>
                </a:solidFill>
                <a:latin typeface="Rial"/>
                <a:cs typeface="Rial"/>
              </a:defRPr>
            </a:lvl1pPr>
          </a:lstStyle>
          <a:p>
            <a:pPr>
              <a:defRPr/>
            </a:pPr>
            <a:endParaRPr lang="en-US"/>
          </a:p>
        </p:txBody>
      </p:sp>
      <p:sp>
        <p:nvSpPr>
          <p:cNvPr id="1029" name="Rectangle 5"/>
          <p:cNvSpPr>
            <a:spLocks noGrp="1" noChangeArrowheads="1"/>
          </p:cNvSpPr>
          <p:nvPr>
            <p:ph type="ftr" sz="quarter" idx="3"/>
          </p:nvPr>
        </p:nvSpPr>
        <p:spPr bwMode="auto">
          <a:xfrm>
            <a:off x="452380" y="49149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600" b="1" i="0" u="none" kern="1500" cap="all" spc="1125">
                <a:solidFill>
                  <a:schemeClr val="bg1"/>
                </a:solidFill>
                <a:latin typeface="Arial" charset="0"/>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3655447" y="49149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675" b="1" i="0" u="none" cap="all">
                <a:solidFill>
                  <a:schemeClr val="bg1"/>
                </a:solidFill>
                <a:latin typeface="Rial"/>
                <a:cs typeface="Rial"/>
              </a:defRPr>
            </a:lvl1pPr>
          </a:lstStyle>
          <a:p>
            <a:pPr>
              <a:defRPr/>
            </a:pPr>
            <a:fld id="{1BD493C5-18C0-4657-ABB8-57661F65AEBB}" type="slidenum">
              <a:rPr lang="en-US" smtClean="0"/>
              <a:pPr>
                <a:defRPr/>
              </a:pPr>
              <a:t>‹#›</a:t>
            </a:fld>
            <a:endParaRPr lang="en-US"/>
          </a:p>
        </p:txBody>
      </p:sp>
      <p:cxnSp>
        <p:nvCxnSpPr>
          <p:cNvPr id="4106" name="Straight Connector 11"/>
          <p:cNvCxnSpPr>
            <a:cxnSpLocks noChangeShapeType="1"/>
          </p:cNvCxnSpPr>
          <p:nvPr/>
        </p:nvCxnSpPr>
        <p:spPr bwMode="auto">
          <a:xfrm>
            <a:off x="1074058" y="853413"/>
            <a:ext cx="7765143" cy="119328"/>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80637" y="542727"/>
            <a:ext cx="58341" cy="1587"/>
          </a:xfrm>
          <a:prstGeom prst="line">
            <a:avLst/>
          </a:prstGeom>
          <a:noFill/>
          <a:ln w="9525" algn="ctr">
            <a:noFill/>
            <a:round/>
            <a:headEnd/>
            <a:tailEnd/>
          </a:ln>
        </p:spPr>
      </p:cxnSp>
    </p:spTree>
    <p:extLst>
      <p:ext uri="{BB962C8B-B14F-4D97-AF65-F5344CB8AC3E}">
        <p14:creationId xmlns:p14="http://schemas.microsoft.com/office/powerpoint/2010/main" val="255735896"/>
      </p:ext>
    </p:extLst>
  </p:cSld>
  <p:clrMap bg1="lt1" tx1="dk1" bg2="lt2" tx2="dk2" accent1="accent1" accent2="accent2" accent3="accent3" accent4="accent4" accent5="accent5" accent6="accent6" hlink="hlink" folHlink="folHlink"/>
  <p:sldLayoutIdLst>
    <p:sldLayoutId id="2147483780" r:id="rId1"/>
    <p:sldLayoutId id="2147483779" r:id="rId2"/>
    <p:sldLayoutId id="2147483782" r:id="rId3"/>
    <p:sldLayoutId id="2147483797" r:id="rId4"/>
    <p:sldLayoutId id="2147483784" r:id="rId5"/>
    <p:sldLayoutId id="2147483785" r:id="rId6"/>
    <p:sldLayoutId id="2147483799" r:id="rId7"/>
    <p:sldLayoutId id="2147483789" r:id="rId8"/>
    <p:sldLayoutId id="2147483790" r:id="rId9"/>
    <p:sldLayoutId id="2147483791" r:id="rId10"/>
    <p:sldLayoutId id="2147483792" r:id="rId11"/>
    <p:sldLayoutId id="2147483793" r:id="rId12"/>
    <p:sldLayoutId id="2147483794" r:id="rId13"/>
    <p:sldLayoutId id="2147483795" r:id="rId14"/>
  </p:sldLayoutIdLst>
  <p:hf sldNum="0" hdr="0" ftr="0" dt="0"/>
  <p:txStyles>
    <p:titleStyle>
      <a:lvl1pPr algn="ctr" rtl="0" eaLnBrk="1" fontAlgn="base" hangingPunct="1">
        <a:spcBef>
          <a:spcPct val="0"/>
        </a:spcBef>
        <a:spcAft>
          <a:spcPct val="0"/>
        </a:spcAft>
        <a:defRPr sz="2100" b="1" cap="all">
          <a:solidFill>
            <a:schemeClr val="tx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p:titleStyle>
    <p:bodyStyle>
      <a:lvl1pPr marL="257175" indent="-257175" algn="l" rtl="0" eaLnBrk="1" fontAlgn="base" hangingPunct="1">
        <a:spcBef>
          <a:spcPct val="20000"/>
        </a:spcBef>
        <a:spcAft>
          <a:spcPct val="0"/>
        </a:spcAft>
        <a:buClr>
          <a:srgbClr val="003264"/>
        </a:buClr>
        <a:buChar char="•"/>
        <a:defRPr sz="1575">
          <a:solidFill>
            <a:srgbClr val="003264"/>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003264"/>
          </a:solidFill>
          <a:latin typeface="Arial"/>
          <a:cs typeface="Arial"/>
        </a:defRPr>
      </a:lvl2pPr>
      <a:lvl3pPr marL="857250" indent="-171450" algn="l" rtl="0" eaLnBrk="1" fontAlgn="base" hangingPunct="1">
        <a:spcBef>
          <a:spcPct val="20000"/>
        </a:spcBef>
        <a:spcAft>
          <a:spcPct val="0"/>
        </a:spcAft>
        <a:buChar char="•"/>
        <a:defRPr sz="1350" i="0">
          <a:solidFill>
            <a:srgbClr val="003264"/>
          </a:solidFill>
          <a:latin typeface="Arial"/>
          <a:cs typeface="Arial"/>
        </a:defRPr>
      </a:lvl3pPr>
      <a:lvl4pPr marL="1200150" indent="-171450" algn="l" rtl="0" eaLnBrk="1" fontAlgn="base" hangingPunct="1">
        <a:spcBef>
          <a:spcPct val="20000"/>
        </a:spcBef>
        <a:spcAft>
          <a:spcPct val="0"/>
        </a:spcAft>
        <a:buChar char="–"/>
        <a:defRPr sz="1200">
          <a:solidFill>
            <a:srgbClr val="003264"/>
          </a:solidFill>
          <a:latin typeface="Arial"/>
          <a:cs typeface="Arial"/>
        </a:defRPr>
      </a:lvl4pPr>
      <a:lvl5pPr marL="1543050" indent="-171450" algn="l" rtl="0" eaLnBrk="1" fontAlgn="base" hangingPunct="1">
        <a:spcBef>
          <a:spcPct val="20000"/>
        </a:spcBef>
        <a:spcAft>
          <a:spcPct val="0"/>
        </a:spcAft>
        <a:buChar char="»"/>
        <a:defRPr sz="1050">
          <a:solidFill>
            <a:srgbClr val="003264"/>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8.jpe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ater.ca.gov/programs/state-water-project/swp-facilities/oroville#:~:text=It%20also%20provides%20pumped%2Dstorage,feet%2C%20in%20the%20United%20States" TargetMode="External"/><Relationship Id="rId2" Type="http://schemas.openxmlformats.org/officeDocument/2006/relationships/hyperlink" Target="https://www.srpnet.com/grid-water-management/grid-management/power-generation-stations" TargetMode="External"/><Relationship Id="rId1" Type="http://schemas.openxmlformats.org/officeDocument/2006/relationships/slideLayout" Target="../slideLayouts/slideLayout9.xml"/><Relationship Id="rId6" Type="http://schemas.openxmlformats.org/officeDocument/2006/relationships/hyperlink" Target="https://testbook.com/mechanical-engineering/francis-turbine" TargetMode="External"/><Relationship Id="rId5" Type="http://schemas.openxmlformats.org/officeDocument/2006/relationships/hyperlink" Target="https://www.energy.gov/eere/water/types-hydropower-turbines" TargetMode="External"/><Relationship Id="rId4" Type="http://schemas.openxmlformats.org/officeDocument/2006/relationships/hyperlink" Target="https://www.engineeringtoolbox.com/hydropower-d_1359.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hydro.org/wp-content/uploads/2021/09/2021-Pumped-Storage-Report-NHA.pdf" TargetMode="External"/><Relationship Id="rId2" Type="http://schemas.openxmlformats.org/officeDocument/2006/relationships/hyperlink" Target="https://www.nrel.gov/docs/fy22osti/81277.pdf"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1680/jdare.16.00055" TargetMode="External"/><Relationship Id="rId3" Type="http://schemas.openxmlformats.org/officeDocument/2006/relationships/hyperlink" Target="https://www.ferc.gov/sites/default/files/2020-04/Chap14AppendixH.pdf" TargetMode="External"/><Relationship Id="rId7" Type="http://schemas.openxmlformats.org/officeDocument/2006/relationships/hyperlink" Target="https://doi.org/10.1016/j.enggeo.2022.106719" TargetMode="External"/><Relationship Id="rId2" Type="http://schemas.openxmlformats.org/officeDocument/2006/relationships/hyperlink" Target="https://www.ferc.gov/sites/default/files/2020-06/01-25-19-FEIS.pdf" TargetMode="External"/><Relationship Id="rId1" Type="http://schemas.openxmlformats.org/officeDocument/2006/relationships/slideLayout" Target="../slideLayouts/slideLayout9.xml"/><Relationship Id="rId6" Type="http://schemas.openxmlformats.org/officeDocument/2006/relationships/hyperlink" Target="https://doi.org/10.1016/j.cemconres.2005.03.018" TargetMode="External"/><Relationship Id="rId5" Type="http://schemas.openxmlformats.org/officeDocument/2006/relationships/hyperlink" Target="https://www.dominionenergy.com/projects-and-facilities/hydroelectric-power-facilities-and-projects/bath-county-pumped-storage-station" TargetMode="External"/><Relationship Id="rId4" Type="http://schemas.openxmlformats.org/officeDocument/2006/relationships/hyperlink" Target="http://www.dominionenergy.com" TargetMode="External"/><Relationship Id="rId9" Type="http://schemas.openxmlformats.org/officeDocument/2006/relationships/hyperlink" Target="http://queststructures.com/publications/13WCEE-Paper.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slideserve.com/masao/fluid-system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9ED96B-9CE6-4F3F-B1B2-A3B9458B04D4}"/>
              </a:ext>
            </a:extLst>
          </p:cNvPr>
          <p:cNvSpPr>
            <a:spLocks noGrp="1"/>
          </p:cNvSpPr>
          <p:nvPr>
            <p:ph type="subTitle" idx="1"/>
          </p:nvPr>
        </p:nvSpPr>
        <p:spPr>
          <a:xfrm>
            <a:off x="946688" y="3382486"/>
            <a:ext cx="7239000" cy="1401475"/>
          </a:xfrm>
        </p:spPr>
        <p:txBody>
          <a:bodyPr/>
          <a:lstStyle/>
          <a:p>
            <a:r>
              <a:rPr lang="en-US" sz="1800">
                <a:latin typeface="Arial"/>
                <a:cs typeface="Arial"/>
              </a:rPr>
              <a:t>Noah Dilworth</a:t>
            </a:r>
            <a:endParaRPr lang="en-US" sz="1800"/>
          </a:p>
          <a:p>
            <a:r>
              <a:rPr lang="en-US" sz="1800">
                <a:latin typeface="Arial"/>
                <a:cs typeface="Arial"/>
              </a:rPr>
              <a:t>Jennifer Edgar</a:t>
            </a:r>
            <a:endParaRPr lang="en-US" sz="1800"/>
          </a:p>
          <a:p>
            <a:r>
              <a:rPr lang="en-US" sz="1800">
                <a:latin typeface="Arial"/>
                <a:cs typeface="Arial"/>
              </a:rPr>
              <a:t>Robert </a:t>
            </a:r>
            <a:r>
              <a:rPr lang="en-US" sz="1800" err="1">
                <a:latin typeface="Arial"/>
                <a:cs typeface="Arial"/>
              </a:rPr>
              <a:t>Ginieczki</a:t>
            </a:r>
            <a:endParaRPr lang="en-US" sz="1800">
              <a:latin typeface="Arial"/>
              <a:cs typeface="Arial"/>
            </a:endParaRPr>
          </a:p>
          <a:p>
            <a:r>
              <a:rPr lang="en-US" sz="1800">
                <a:latin typeface="Arial"/>
                <a:cs typeface="Arial"/>
              </a:rPr>
              <a:t>Benjamin </a:t>
            </a:r>
            <a:r>
              <a:rPr lang="en-US" sz="1800" err="1">
                <a:latin typeface="Arial"/>
                <a:cs typeface="Arial"/>
              </a:rPr>
              <a:t>Tushingham</a:t>
            </a:r>
            <a:endParaRPr lang="en-US" sz="1800" err="1"/>
          </a:p>
        </p:txBody>
      </p:sp>
      <p:sp>
        <p:nvSpPr>
          <p:cNvPr id="3" name="Title 2">
            <a:extLst>
              <a:ext uri="{FF2B5EF4-FFF2-40B4-BE49-F238E27FC236}">
                <a16:creationId xmlns:a16="http://schemas.microsoft.com/office/drawing/2014/main" id="{359DBDAB-C494-4B47-9CAC-5E1C42F9263F}"/>
              </a:ext>
            </a:extLst>
          </p:cNvPr>
          <p:cNvSpPr>
            <a:spLocks noGrp="1"/>
          </p:cNvSpPr>
          <p:nvPr>
            <p:ph type="ctrTitle"/>
          </p:nvPr>
        </p:nvSpPr>
        <p:spPr/>
        <p:txBody>
          <a:bodyPr/>
          <a:lstStyle/>
          <a:p>
            <a:r>
              <a:rPr lang="en-US" sz="3200"/>
              <a:t>2025 Hydropower Collegiate Competition (HCC)</a:t>
            </a:r>
          </a:p>
        </p:txBody>
      </p:sp>
    </p:spTree>
    <p:extLst>
      <p:ext uri="{BB962C8B-B14F-4D97-AF65-F5344CB8AC3E}">
        <p14:creationId xmlns:p14="http://schemas.microsoft.com/office/powerpoint/2010/main" val="158653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598A5-D541-4B08-C535-DA78535C2ECF}"/>
              </a:ext>
            </a:extLst>
          </p:cNvPr>
          <p:cNvSpPr>
            <a:spLocks noGrp="1"/>
          </p:cNvSpPr>
          <p:nvPr>
            <p:ph type="title"/>
          </p:nvPr>
        </p:nvSpPr>
        <p:spPr/>
        <p:txBody>
          <a:bodyPr/>
          <a:lstStyle/>
          <a:p>
            <a:r>
              <a:rPr lang="en-US" sz="2800"/>
              <a:t>Mathematical Modeling</a:t>
            </a:r>
          </a:p>
        </p:txBody>
      </p:sp>
      <p:sp>
        <p:nvSpPr>
          <p:cNvPr id="3" name="Content Placeholder 2">
            <a:extLst>
              <a:ext uri="{FF2B5EF4-FFF2-40B4-BE49-F238E27FC236}">
                <a16:creationId xmlns:a16="http://schemas.microsoft.com/office/drawing/2014/main" id="{A598EB31-9BF2-AA68-34CC-9BBD6A025F17}"/>
              </a:ext>
            </a:extLst>
          </p:cNvPr>
          <p:cNvSpPr>
            <a:spLocks noGrp="1"/>
          </p:cNvSpPr>
          <p:nvPr>
            <p:ph idx="1"/>
          </p:nvPr>
        </p:nvSpPr>
        <p:spPr>
          <a:xfrm>
            <a:off x="5121371" y="1496947"/>
            <a:ext cx="3530351" cy="397287"/>
          </a:xfrm>
        </p:spPr>
        <p:txBody>
          <a:bodyPr/>
          <a:lstStyle/>
          <a:p>
            <a:pPr marL="0" indent="0" algn="ctr">
              <a:buNone/>
            </a:pPr>
            <a:r>
              <a:rPr lang="en-US" sz="1400">
                <a:solidFill>
                  <a:schemeClr val="tx1"/>
                </a:solidFill>
              </a:rPr>
              <a:t>Practically Available Power: P</a:t>
            </a:r>
            <a:r>
              <a:rPr lang="en-US" sz="1400" baseline="-25000">
                <a:solidFill>
                  <a:schemeClr val="tx1"/>
                </a:solidFill>
              </a:rPr>
              <a:t>a</a:t>
            </a:r>
            <a:r>
              <a:rPr lang="en-US" sz="1400">
                <a:solidFill>
                  <a:schemeClr val="tx1"/>
                </a:solidFill>
              </a:rPr>
              <a:t> (W)</a:t>
            </a:r>
            <a:endParaRPr lang="en-US">
              <a:solidFill>
                <a:schemeClr val="tx1"/>
              </a:solidFill>
            </a:endParaRPr>
          </a:p>
          <a:p>
            <a:pPr marL="0" indent="0" algn="ctr">
              <a:buNone/>
            </a:pPr>
            <a:endParaRPr lang="en-US" sz="1400">
              <a:solidFill>
                <a:schemeClr val="tx2"/>
              </a:solidFill>
            </a:endParaRPr>
          </a:p>
          <a:p>
            <a:pPr marL="0" indent="0">
              <a:buNone/>
            </a:pPr>
            <a:endParaRPr lang="en-US" sz="1800">
              <a:solidFill>
                <a:srgbClr val="003466"/>
              </a:solidFill>
            </a:endParaRPr>
          </a:p>
          <a:p>
            <a:pPr marL="0" indent="0">
              <a:buNone/>
            </a:pPr>
            <a:endParaRPr lang="en-US" sz="1800">
              <a:solidFill>
                <a:srgbClr val="003466"/>
              </a:solidFill>
            </a:endParaRPr>
          </a:p>
          <a:p>
            <a:pPr marL="0" indent="0">
              <a:buNone/>
            </a:pPr>
            <a:endParaRPr lang="en-US" sz="1800">
              <a:solidFill>
                <a:srgbClr val="003466"/>
              </a:solidFill>
            </a:endParaRPr>
          </a:p>
          <a:p>
            <a:endParaRPr lang="en-US"/>
          </a:p>
        </p:txBody>
      </p:sp>
      <p:pic>
        <p:nvPicPr>
          <p:cNvPr id="4" name="Picture 3">
            <a:extLst>
              <a:ext uri="{FF2B5EF4-FFF2-40B4-BE49-F238E27FC236}">
                <a16:creationId xmlns:a16="http://schemas.microsoft.com/office/drawing/2014/main" id="{D58F05A7-1425-5318-0D0D-2A3DA03EB181}"/>
              </a:ext>
            </a:extLst>
          </p:cNvPr>
          <p:cNvPicPr>
            <a:picLocks noChangeAspect="1"/>
          </p:cNvPicPr>
          <p:nvPr/>
        </p:nvPicPr>
        <p:blipFill>
          <a:blip r:embed="rId2"/>
          <a:stretch>
            <a:fillRect/>
          </a:stretch>
        </p:blipFill>
        <p:spPr>
          <a:xfrm>
            <a:off x="390423" y="3579019"/>
            <a:ext cx="1517962" cy="1062574"/>
          </a:xfrm>
          <a:prstGeom prst="rect">
            <a:avLst/>
          </a:prstGeom>
        </p:spPr>
      </p:pic>
      <p:pic>
        <p:nvPicPr>
          <p:cNvPr id="5" name="Picture 4">
            <a:extLst>
              <a:ext uri="{FF2B5EF4-FFF2-40B4-BE49-F238E27FC236}">
                <a16:creationId xmlns:a16="http://schemas.microsoft.com/office/drawing/2014/main" id="{857FAFCB-7CC8-6A2F-D33B-9B9C00C49B84}"/>
              </a:ext>
            </a:extLst>
          </p:cNvPr>
          <p:cNvPicPr>
            <a:picLocks noChangeAspect="1"/>
          </p:cNvPicPr>
          <p:nvPr/>
        </p:nvPicPr>
        <p:blipFill>
          <a:blip r:embed="rId3"/>
          <a:stretch>
            <a:fillRect/>
          </a:stretch>
        </p:blipFill>
        <p:spPr>
          <a:xfrm>
            <a:off x="2194107" y="2786302"/>
            <a:ext cx="1330430" cy="787042"/>
          </a:xfrm>
          <a:prstGeom prst="rect">
            <a:avLst/>
          </a:prstGeom>
        </p:spPr>
      </p:pic>
      <p:sp>
        <p:nvSpPr>
          <p:cNvPr id="7" name="Content Placeholder 2">
            <a:extLst>
              <a:ext uri="{FF2B5EF4-FFF2-40B4-BE49-F238E27FC236}">
                <a16:creationId xmlns:a16="http://schemas.microsoft.com/office/drawing/2014/main" id="{4D13ACE4-DF8B-C2D5-6EDE-610FCB511F4D}"/>
              </a:ext>
            </a:extLst>
          </p:cNvPr>
          <p:cNvSpPr txBox="1">
            <a:spLocks/>
          </p:cNvSpPr>
          <p:nvPr/>
        </p:nvSpPr>
        <p:spPr bwMode="auto">
          <a:xfrm>
            <a:off x="1574569" y="2115250"/>
            <a:ext cx="2407220" cy="2409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ctr">
              <a:buNone/>
            </a:pPr>
            <a:r>
              <a:rPr lang="en-US" sz="900" kern="0">
                <a:solidFill>
                  <a:schemeClr val="tx2"/>
                </a:solidFill>
              </a:rPr>
              <a:t>Kaplan Turbine ~ 90% efficiency</a:t>
            </a:r>
            <a:endParaRPr lang="en-US" sz="900">
              <a:solidFill>
                <a:schemeClr val="tx2"/>
              </a:solidFill>
            </a:endParaRPr>
          </a:p>
          <a:p>
            <a:pPr marL="0" indent="0">
              <a:buNone/>
            </a:pPr>
            <a:endParaRPr lang="en-US" sz="1050" kern="0">
              <a:solidFill>
                <a:schemeClr val="tx2"/>
              </a:solidFill>
            </a:endParaRPr>
          </a:p>
          <a:p>
            <a:pPr marL="285750" indent="-285750"/>
            <a:endParaRPr lang="en-US" sz="1050" b="0" kern="0">
              <a:solidFill>
                <a:schemeClr val="tx2"/>
              </a:solidFill>
            </a:endParaRPr>
          </a:p>
          <a:p>
            <a:pPr>
              <a:buNone/>
            </a:pPr>
            <a:endParaRPr lang="en-US" sz="1050" kern="0">
              <a:solidFill>
                <a:schemeClr val="tx2"/>
              </a:solidFill>
            </a:endParaRPr>
          </a:p>
        </p:txBody>
      </p:sp>
      <p:pic>
        <p:nvPicPr>
          <p:cNvPr id="8" name="Picture 7" descr="A diagram of a propeller&#10;&#10;Description automatically generated">
            <a:extLst>
              <a:ext uri="{FF2B5EF4-FFF2-40B4-BE49-F238E27FC236}">
                <a16:creationId xmlns:a16="http://schemas.microsoft.com/office/drawing/2014/main" id="{82F33D43-E3AB-1013-7BBC-0893730AB14A}"/>
              </a:ext>
            </a:extLst>
          </p:cNvPr>
          <p:cNvPicPr>
            <a:picLocks noChangeAspect="1"/>
          </p:cNvPicPr>
          <p:nvPr/>
        </p:nvPicPr>
        <p:blipFill>
          <a:blip r:embed="rId4"/>
          <a:stretch>
            <a:fillRect/>
          </a:stretch>
        </p:blipFill>
        <p:spPr>
          <a:xfrm>
            <a:off x="389675" y="1799238"/>
            <a:ext cx="1298918" cy="870196"/>
          </a:xfrm>
          <a:prstGeom prst="rect">
            <a:avLst/>
          </a:prstGeom>
        </p:spPr>
      </p:pic>
      <p:sp>
        <p:nvSpPr>
          <p:cNvPr id="10" name="Content Placeholder 2">
            <a:extLst>
              <a:ext uri="{FF2B5EF4-FFF2-40B4-BE49-F238E27FC236}">
                <a16:creationId xmlns:a16="http://schemas.microsoft.com/office/drawing/2014/main" id="{41597DBA-F09E-0DB5-EA10-2EB5BD5F4F19}"/>
              </a:ext>
            </a:extLst>
          </p:cNvPr>
          <p:cNvSpPr txBox="1">
            <a:spLocks/>
          </p:cNvSpPr>
          <p:nvPr/>
        </p:nvSpPr>
        <p:spPr bwMode="auto">
          <a:xfrm>
            <a:off x="300121" y="3062310"/>
            <a:ext cx="1799077" cy="2370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ctr">
              <a:buNone/>
            </a:pPr>
            <a:r>
              <a:rPr lang="en-US" sz="900" kern="0">
                <a:solidFill>
                  <a:schemeClr val="tx2"/>
                </a:solidFill>
              </a:rPr>
              <a:t>Pelton Turbine ~ 90-95%%</a:t>
            </a:r>
          </a:p>
          <a:p>
            <a:pPr marL="285750" indent="-285750"/>
            <a:endParaRPr lang="en-US" sz="1000" kern="0">
              <a:solidFill>
                <a:schemeClr val="tx2"/>
              </a:solidFill>
            </a:endParaRPr>
          </a:p>
          <a:p>
            <a:pPr>
              <a:buNone/>
            </a:pPr>
            <a:endParaRPr lang="en-US" sz="1050" kern="0">
              <a:solidFill>
                <a:schemeClr val="tx2"/>
              </a:solidFill>
            </a:endParaRPr>
          </a:p>
        </p:txBody>
      </p:sp>
      <p:sp>
        <p:nvSpPr>
          <p:cNvPr id="11" name="Content Placeholder 2">
            <a:extLst>
              <a:ext uri="{FF2B5EF4-FFF2-40B4-BE49-F238E27FC236}">
                <a16:creationId xmlns:a16="http://schemas.microsoft.com/office/drawing/2014/main" id="{E1204410-9E55-29FE-1007-94609C225E66}"/>
              </a:ext>
            </a:extLst>
          </p:cNvPr>
          <p:cNvSpPr txBox="1">
            <a:spLocks/>
          </p:cNvSpPr>
          <p:nvPr/>
        </p:nvSpPr>
        <p:spPr bwMode="auto">
          <a:xfrm>
            <a:off x="1904446" y="3994275"/>
            <a:ext cx="1835519" cy="2370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ctr">
              <a:buNone/>
            </a:pPr>
            <a:r>
              <a:rPr lang="en-US" sz="900" kern="0">
                <a:solidFill>
                  <a:schemeClr val="tx2"/>
                </a:solidFill>
              </a:rPr>
              <a:t>Francis Turbine ~ 90-95%</a:t>
            </a:r>
            <a:endParaRPr lang="en-US" sz="1200" kern="0">
              <a:solidFill>
                <a:schemeClr val="tx2"/>
              </a:solidFill>
            </a:endParaRPr>
          </a:p>
          <a:p>
            <a:pPr>
              <a:buNone/>
            </a:pPr>
            <a:endParaRPr lang="en-US" sz="1200" kern="0">
              <a:solidFill>
                <a:schemeClr val="tx2"/>
              </a:solidFill>
            </a:endParaRPr>
          </a:p>
        </p:txBody>
      </p:sp>
      <p:sp>
        <p:nvSpPr>
          <p:cNvPr id="6" name="Content Placeholder 2">
            <a:extLst>
              <a:ext uri="{FF2B5EF4-FFF2-40B4-BE49-F238E27FC236}">
                <a16:creationId xmlns:a16="http://schemas.microsoft.com/office/drawing/2014/main" id="{0805A922-CFBD-CBB7-8866-87089FF12C5F}"/>
              </a:ext>
            </a:extLst>
          </p:cNvPr>
          <p:cNvSpPr txBox="1">
            <a:spLocks/>
          </p:cNvSpPr>
          <p:nvPr/>
        </p:nvSpPr>
        <p:spPr bwMode="auto">
          <a:xfrm>
            <a:off x="7728353" y="4776316"/>
            <a:ext cx="1382197" cy="345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Jennifer Edgar</a:t>
            </a:r>
            <a:endParaRPr lang="en-US">
              <a:solidFill>
                <a:schemeClr val="tx2"/>
              </a:solidFill>
            </a:endParaRPr>
          </a:p>
          <a:p>
            <a:pPr marL="285750" indent="-285750"/>
            <a:endParaRPr lang="en-US" sz="1800" b="0" kern="0">
              <a:solidFill>
                <a:schemeClr val="tx2"/>
              </a:solidFill>
            </a:endParaRPr>
          </a:p>
          <a:p>
            <a:pPr>
              <a:buNone/>
            </a:pPr>
            <a:endParaRPr lang="en-US" sz="1800" kern="0">
              <a:solidFill>
                <a:schemeClr val="tx2"/>
              </a:solidFill>
            </a:endParaRPr>
          </a:p>
        </p:txBody>
      </p:sp>
      <p:sp>
        <p:nvSpPr>
          <p:cNvPr id="15" name="Content Placeholder 2">
            <a:extLst>
              <a:ext uri="{FF2B5EF4-FFF2-40B4-BE49-F238E27FC236}">
                <a16:creationId xmlns:a16="http://schemas.microsoft.com/office/drawing/2014/main" id="{0B550152-4776-0232-1B10-50755CCCAFBF}"/>
              </a:ext>
            </a:extLst>
          </p:cNvPr>
          <p:cNvSpPr txBox="1">
            <a:spLocks/>
          </p:cNvSpPr>
          <p:nvPr/>
        </p:nvSpPr>
        <p:spPr bwMode="auto">
          <a:xfrm>
            <a:off x="448663" y="855992"/>
            <a:ext cx="3050710" cy="6887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buNone/>
            </a:pPr>
            <a:r>
              <a:rPr lang="en-US" sz="1100" kern="0">
                <a:solidFill>
                  <a:schemeClr val="tx2"/>
                </a:solidFill>
              </a:rPr>
              <a:t>Engineering Toolbox [9]</a:t>
            </a:r>
          </a:p>
          <a:p>
            <a:pPr marL="285750" indent="-285750"/>
            <a:r>
              <a:rPr lang="en-US" sz="1100" kern="0">
                <a:solidFill>
                  <a:schemeClr val="tx2"/>
                </a:solidFill>
              </a:rPr>
              <a:t>Efficiency (u) general range 0.75 to 0.95</a:t>
            </a:r>
          </a:p>
          <a:p>
            <a:pPr marL="285750" indent="-285750"/>
            <a:endParaRPr lang="en-US" sz="1100" kern="0">
              <a:solidFill>
                <a:schemeClr val="tx2"/>
              </a:solidFill>
            </a:endParaRPr>
          </a:p>
          <a:p>
            <a:pPr marL="0" indent="0">
              <a:buNone/>
            </a:pPr>
            <a:r>
              <a:rPr lang="en-US" sz="1100" kern="0">
                <a:solidFill>
                  <a:schemeClr val="tx2"/>
                </a:solidFill>
              </a:rPr>
              <a:t>Efficiency Ranges [5]</a:t>
            </a:r>
          </a:p>
          <a:p>
            <a:pPr>
              <a:buFont typeface="Arial"/>
              <a:buChar char="•"/>
            </a:pPr>
            <a:endParaRPr lang="en-US" sz="1100" kern="0">
              <a:solidFill>
                <a:schemeClr val="tx2"/>
              </a:solidFill>
            </a:endParaRPr>
          </a:p>
          <a:p>
            <a:pPr marL="0" indent="0">
              <a:buFont typeface="Arial"/>
              <a:buNone/>
            </a:pPr>
            <a:endParaRPr lang="en-US" sz="1800" kern="0">
              <a:solidFill>
                <a:srgbClr val="003466"/>
              </a:solidFill>
            </a:endParaRPr>
          </a:p>
          <a:p>
            <a:pPr marL="0" indent="0">
              <a:buFont typeface="Arial"/>
              <a:buNone/>
            </a:pPr>
            <a:endParaRPr lang="en-US" sz="1800" kern="0">
              <a:solidFill>
                <a:srgbClr val="003466"/>
              </a:solidFill>
            </a:endParaRPr>
          </a:p>
          <a:p>
            <a:pPr marL="0" indent="0">
              <a:buNone/>
            </a:pPr>
            <a:endParaRPr lang="en-US" sz="1800" kern="0">
              <a:solidFill>
                <a:srgbClr val="003466"/>
              </a:solidFill>
            </a:endParaRPr>
          </a:p>
          <a:p>
            <a:endParaRPr lang="en-US" kern="0"/>
          </a:p>
        </p:txBody>
      </p:sp>
      <p:pic>
        <p:nvPicPr>
          <p:cNvPr id="9" name="Picture 8" descr="A math equations and numbers&#10;&#10;Description automatically generated">
            <a:extLst>
              <a:ext uri="{FF2B5EF4-FFF2-40B4-BE49-F238E27FC236}">
                <a16:creationId xmlns:a16="http://schemas.microsoft.com/office/drawing/2014/main" id="{986ADF03-F84B-1ED8-6EA1-347B3CB7820F}"/>
              </a:ext>
            </a:extLst>
          </p:cNvPr>
          <p:cNvPicPr>
            <a:picLocks noChangeAspect="1"/>
          </p:cNvPicPr>
          <p:nvPr/>
        </p:nvPicPr>
        <p:blipFill>
          <a:blip r:embed="rId5"/>
          <a:stretch>
            <a:fillRect/>
          </a:stretch>
        </p:blipFill>
        <p:spPr>
          <a:xfrm>
            <a:off x="4796818" y="2144552"/>
            <a:ext cx="4042522" cy="1846957"/>
          </a:xfrm>
          <a:prstGeom prst="rect">
            <a:avLst/>
          </a:prstGeom>
        </p:spPr>
      </p:pic>
      <p:sp>
        <p:nvSpPr>
          <p:cNvPr id="13" name="TextBox 12">
            <a:extLst>
              <a:ext uri="{FF2B5EF4-FFF2-40B4-BE49-F238E27FC236}">
                <a16:creationId xmlns:a16="http://schemas.microsoft.com/office/drawing/2014/main" id="{F9831474-6960-262F-4B01-11C80EA24D3A}"/>
              </a:ext>
            </a:extLst>
          </p:cNvPr>
          <p:cNvSpPr txBox="1"/>
          <p:nvPr/>
        </p:nvSpPr>
        <p:spPr>
          <a:xfrm>
            <a:off x="500061" y="2671763"/>
            <a:ext cx="1086215"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tx2"/>
                </a:solidFill>
                <a:latin typeface="Arial"/>
                <a:cs typeface="Arial"/>
              </a:rPr>
              <a:t>Fig. 4: </a:t>
            </a:r>
            <a:r>
              <a:rPr lang="en-US" sz="600" err="1">
                <a:solidFill>
                  <a:schemeClr val="tx2"/>
                </a:solidFill>
                <a:latin typeface="Arial"/>
                <a:cs typeface="Arial"/>
              </a:rPr>
              <a:t>Keplan</a:t>
            </a:r>
            <a:r>
              <a:rPr lang="en-US" sz="600">
                <a:solidFill>
                  <a:schemeClr val="tx2"/>
                </a:solidFill>
                <a:latin typeface="Arial"/>
                <a:cs typeface="Arial"/>
              </a:rPr>
              <a:t> Turbine [10]</a:t>
            </a:r>
            <a:endParaRPr lang="en-US" sz="600">
              <a:solidFill>
                <a:schemeClr val="tx2"/>
              </a:solidFill>
              <a:cs typeface="Arial" charset="0"/>
            </a:endParaRPr>
          </a:p>
        </p:txBody>
      </p:sp>
      <p:sp>
        <p:nvSpPr>
          <p:cNvPr id="14" name="TextBox 13">
            <a:extLst>
              <a:ext uri="{FF2B5EF4-FFF2-40B4-BE49-F238E27FC236}">
                <a16:creationId xmlns:a16="http://schemas.microsoft.com/office/drawing/2014/main" id="{9B393DB0-2540-053A-0A3C-0A98D4F2BFD9}"/>
              </a:ext>
            </a:extLst>
          </p:cNvPr>
          <p:cNvSpPr txBox="1"/>
          <p:nvPr/>
        </p:nvSpPr>
        <p:spPr>
          <a:xfrm>
            <a:off x="2321716" y="3579019"/>
            <a:ext cx="1071562"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tx2"/>
                </a:solidFill>
                <a:latin typeface="Arial"/>
                <a:cs typeface="Arial"/>
              </a:rPr>
              <a:t>Fig. 5: Pelton Turbine [10]</a:t>
            </a:r>
            <a:endParaRPr lang="en-US" sz="600">
              <a:solidFill>
                <a:schemeClr val="tx2"/>
              </a:solidFill>
              <a:cs typeface="Arial" charset="0"/>
            </a:endParaRPr>
          </a:p>
        </p:txBody>
      </p:sp>
      <p:sp>
        <p:nvSpPr>
          <p:cNvPr id="16" name="TextBox 15">
            <a:extLst>
              <a:ext uri="{FF2B5EF4-FFF2-40B4-BE49-F238E27FC236}">
                <a16:creationId xmlns:a16="http://schemas.microsoft.com/office/drawing/2014/main" id="{395425FC-1709-05F6-3F83-DD070872E088}"/>
              </a:ext>
            </a:extLst>
          </p:cNvPr>
          <p:cNvSpPr txBox="1"/>
          <p:nvPr/>
        </p:nvSpPr>
        <p:spPr>
          <a:xfrm>
            <a:off x="721516" y="4619075"/>
            <a:ext cx="1100869"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tx2"/>
                </a:solidFill>
                <a:latin typeface="Arial"/>
                <a:cs typeface="Arial"/>
              </a:rPr>
              <a:t>Fig. 6: Francis Turbine [10]</a:t>
            </a:r>
            <a:endParaRPr lang="en-US" sz="600">
              <a:solidFill>
                <a:schemeClr val="tx2"/>
              </a:solidFill>
              <a:cs typeface="Arial" charset="0"/>
            </a:endParaRPr>
          </a:p>
        </p:txBody>
      </p:sp>
    </p:spTree>
    <p:extLst>
      <p:ext uri="{BB962C8B-B14F-4D97-AF65-F5344CB8AC3E}">
        <p14:creationId xmlns:p14="http://schemas.microsoft.com/office/powerpoint/2010/main" val="381734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598A5-D541-4B08-C535-DA78535C2ECF}"/>
              </a:ext>
            </a:extLst>
          </p:cNvPr>
          <p:cNvSpPr>
            <a:spLocks noGrp="1"/>
          </p:cNvSpPr>
          <p:nvPr>
            <p:ph type="title"/>
          </p:nvPr>
        </p:nvSpPr>
        <p:spPr>
          <a:xfrm>
            <a:off x="457200" y="110463"/>
            <a:ext cx="8305800" cy="742950"/>
          </a:xfrm>
        </p:spPr>
        <p:txBody>
          <a:bodyPr wrap="square" anchor="ctr">
            <a:normAutofit/>
          </a:bodyPr>
          <a:lstStyle/>
          <a:p>
            <a:r>
              <a:rPr lang="en-US"/>
              <a:t>Mathematical Modeling </a:t>
            </a:r>
          </a:p>
        </p:txBody>
      </p:sp>
      <p:sp>
        <p:nvSpPr>
          <p:cNvPr id="3" name="Content Placeholder 2">
            <a:extLst>
              <a:ext uri="{FF2B5EF4-FFF2-40B4-BE49-F238E27FC236}">
                <a16:creationId xmlns:a16="http://schemas.microsoft.com/office/drawing/2014/main" id="{A598EB31-9BF2-AA68-34CC-9BBD6A025F17}"/>
              </a:ext>
            </a:extLst>
          </p:cNvPr>
          <p:cNvSpPr>
            <a:spLocks noGrp="1"/>
          </p:cNvSpPr>
          <p:nvPr>
            <p:ph sz="half" idx="1"/>
          </p:nvPr>
        </p:nvSpPr>
        <p:spPr>
          <a:xfrm>
            <a:off x="-1504" y="845964"/>
            <a:ext cx="4307163" cy="3923749"/>
          </a:xfrm>
        </p:spPr>
        <p:txBody>
          <a:bodyPr wrap="square" anchor="t">
            <a:normAutofit lnSpcReduction="10000"/>
          </a:bodyPr>
          <a:lstStyle/>
          <a:p>
            <a:r>
              <a:rPr lang="en-US" sz="1600"/>
              <a:t>Volume needed will change drastically based off different variables</a:t>
            </a:r>
            <a:endParaRPr lang="en-US" sz="1600" b="0"/>
          </a:p>
          <a:p>
            <a:pPr marL="556895" lvl="1" indent="-213995"/>
            <a:r>
              <a:rPr lang="en-US" sz="1200" b="0">
                <a:solidFill>
                  <a:srgbClr val="003264"/>
                </a:solidFill>
              </a:rPr>
              <a:t>Electrical needs of nearby city</a:t>
            </a:r>
          </a:p>
          <a:p>
            <a:pPr marL="556895" lvl="1" indent="-213995"/>
            <a:r>
              <a:rPr lang="en-US" sz="1200" b="0">
                <a:solidFill>
                  <a:srgbClr val="003264"/>
                </a:solidFill>
              </a:rPr>
              <a:t>Change in head of the two reservoirs</a:t>
            </a:r>
          </a:p>
          <a:p>
            <a:pPr marL="556895" lvl="1" indent="-213995"/>
            <a:r>
              <a:rPr lang="en-US" sz="1200" b="0">
                <a:solidFill>
                  <a:srgbClr val="003264"/>
                </a:solidFill>
              </a:rPr>
              <a:t>Number of Turbines used.</a:t>
            </a:r>
          </a:p>
          <a:p>
            <a:pPr marL="556895" lvl="1" indent="-213995"/>
            <a:r>
              <a:rPr lang="en-US" sz="1200" b="0">
                <a:solidFill>
                  <a:srgbClr val="003264"/>
                </a:solidFill>
              </a:rPr>
              <a:t>This number is based off competition Power needs, not electrical needs</a:t>
            </a:r>
            <a:endParaRPr lang="en-US" sz="1200">
              <a:solidFill>
                <a:srgbClr val="003264"/>
              </a:solidFill>
            </a:endParaRPr>
          </a:p>
          <a:p>
            <a:r>
              <a:rPr lang="en-US" sz="1600">
                <a:solidFill>
                  <a:schemeClr val="tx2"/>
                </a:solidFill>
              </a:rPr>
              <a:t>Enviromental concerns due to change in conditions</a:t>
            </a:r>
            <a:endParaRPr lang="en-US" sz="1600" b="0">
              <a:solidFill>
                <a:schemeClr val="tx2"/>
              </a:solidFill>
            </a:endParaRPr>
          </a:p>
          <a:p>
            <a:pPr marL="556895" lvl="1" indent="-213995">
              <a:buFont typeface="Arial"/>
            </a:pPr>
            <a:r>
              <a:rPr lang="en-US" sz="1200" b="0">
                <a:solidFill>
                  <a:schemeClr val="tx2"/>
                </a:solidFill>
              </a:rPr>
              <a:t>Amount of water needed to keep Reservoir Structurally safe</a:t>
            </a:r>
          </a:p>
          <a:p>
            <a:r>
              <a:rPr lang="en-US" sz="1600">
                <a:solidFill>
                  <a:schemeClr val="tx2"/>
                </a:solidFill>
              </a:rPr>
              <a:t>Absolute minimum water needed</a:t>
            </a:r>
            <a:endParaRPr lang="en-US" sz="1600" b="0">
              <a:solidFill>
                <a:schemeClr val="tx2"/>
              </a:solidFill>
            </a:endParaRPr>
          </a:p>
          <a:p>
            <a:pPr marL="556895" lvl="1" indent="-213995">
              <a:buFont typeface="Arial"/>
            </a:pPr>
            <a:r>
              <a:rPr lang="en-US" sz="1200" b="0">
                <a:solidFill>
                  <a:schemeClr val="tx2"/>
                </a:solidFill>
              </a:rPr>
              <a:t>Assuming Head is roughly 200m</a:t>
            </a:r>
          </a:p>
          <a:p>
            <a:pPr marL="556895" lvl="1" indent="-213995">
              <a:buFont typeface="Arial"/>
            </a:pPr>
            <a:r>
              <a:rPr lang="en-US" sz="1200" b="0">
                <a:solidFill>
                  <a:schemeClr val="tx2"/>
                </a:solidFill>
              </a:rPr>
              <a:t>Flow Rate is 500m^3/s for 2 turbines </a:t>
            </a:r>
          </a:p>
          <a:p>
            <a:pPr marL="556895" lvl="1" indent="-213995">
              <a:buFont typeface="Arial"/>
            </a:pPr>
            <a:r>
              <a:rPr lang="en-US" sz="1200" b="0">
                <a:solidFill>
                  <a:schemeClr val="tx2"/>
                </a:solidFill>
              </a:rPr>
              <a:t>1 turbine is needed outside of peak energy time for city needs</a:t>
            </a:r>
          </a:p>
          <a:p>
            <a:pPr marL="556895" lvl="1" indent="-213995">
              <a:buFont typeface="Arial"/>
            </a:pPr>
            <a:r>
              <a:rPr lang="en-US" sz="1200" b="0">
                <a:solidFill>
                  <a:schemeClr val="tx2"/>
                </a:solidFill>
              </a:rPr>
              <a:t>Peak is needed for 4 hours/ non-peak for 20 hours</a:t>
            </a:r>
          </a:p>
          <a:p>
            <a:pPr marL="556895" lvl="1" indent="-213995"/>
            <a:endParaRPr lang="en-US" sz="1600">
              <a:solidFill>
                <a:srgbClr val="00853F"/>
              </a:solidFill>
            </a:endParaRPr>
          </a:p>
          <a:p>
            <a:endParaRPr lang="en-US" sz="1600"/>
          </a:p>
        </p:txBody>
      </p:sp>
      <p:sp>
        <p:nvSpPr>
          <p:cNvPr id="6" name="Content Placeholder 2">
            <a:extLst>
              <a:ext uri="{FF2B5EF4-FFF2-40B4-BE49-F238E27FC236}">
                <a16:creationId xmlns:a16="http://schemas.microsoft.com/office/drawing/2014/main" id="{A893969D-4483-7C3C-4298-25F964A89AF6}"/>
              </a:ext>
            </a:extLst>
          </p:cNvPr>
          <p:cNvSpPr txBox="1">
            <a:spLocks/>
          </p:cNvSpPr>
          <p:nvPr/>
        </p:nvSpPr>
        <p:spPr bwMode="auto">
          <a:xfrm>
            <a:off x="7547880" y="4768797"/>
            <a:ext cx="1592748" cy="375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Ben </a:t>
            </a:r>
            <a:r>
              <a:rPr lang="en-US" sz="1400" kern="0" err="1">
                <a:solidFill>
                  <a:schemeClr val="tx2"/>
                </a:solidFill>
              </a:rPr>
              <a:t>Tushingham</a:t>
            </a:r>
          </a:p>
          <a:p>
            <a:pPr marL="0" indent="0" algn="r">
              <a:buNone/>
            </a:pPr>
            <a:endParaRPr lang="en-US" sz="1400" b="0" kern="0">
              <a:solidFill>
                <a:schemeClr val="tx2"/>
              </a:solidFill>
            </a:endParaRPr>
          </a:p>
          <a:p>
            <a:pPr>
              <a:buNone/>
            </a:pPr>
            <a:endParaRPr lang="en-US" sz="1800" kern="0">
              <a:solidFill>
                <a:schemeClr val="tx2"/>
              </a:solidFill>
            </a:endParaRPr>
          </a:p>
        </p:txBody>
      </p:sp>
      <p:sp>
        <p:nvSpPr>
          <p:cNvPr id="8" name="TextBox 7">
            <a:extLst>
              <a:ext uri="{FF2B5EF4-FFF2-40B4-BE49-F238E27FC236}">
                <a16:creationId xmlns:a16="http://schemas.microsoft.com/office/drawing/2014/main" id="{50A920E9-6B64-A942-C4F1-45DF4AA5DDF1}"/>
              </a:ext>
            </a:extLst>
          </p:cNvPr>
          <p:cNvSpPr txBox="1"/>
          <p:nvPr/>
        </p:nvSpPr>
        <p:spPr>
          <a:xfrm>
            <a:off x="5786436" y="4521618"/>
            <a:ext cx="1710738"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tx2"/>
                </a:solidFill>
                <a:latin typeface="Arial"/>
                <a:cs typeface="Arial"/>
              </a:rPr>
              <a:t>Fig. 7: Volume from Volumetric Flow Rate</a:t>
            </a:r>
            <a:endParaRPr lang="en-US" sz="600" err="1">
              <a:solidFill>
                <a:schemeClr val="tx2"/>
              </a:solidFill>
              <a:cs typeface="Arial" charset="0"/>
            </a:endParaRPr>
          </a:p>
        </p:txBody>
      </p:sp>
      <p:pic>
        <p:nvPicPr>
          <p:cNvPr id="11" name="Picture 10" descr="A screenshot of a diagram&#10;&#10;Description automatically generated">
            <a:extLst>
              <a:ext uri="{FF2B5EF4-FFF2-40B4-BE49-F238E27FC236}">
                <a16:creationId xmlns:a16="http://schemas.microsoft.com/office/drawing/2014/main" id="{B35C308C-4637-2A49-C732-76805CA9CAF6}"/>
              </a:ext>
            </a:extLst>
          </p:cNvPr>
          <p:cNvPicPr>
            <a:picLocks noChangeAspect="1"/>
          </p:cNvPicPr>
          <p:nvPr/>
        </p:nvPicPr>
        <p:blipFill>
          <a:blip r:embed="rId2"/>
          <a:stretch>
            <a:fillRect/>
          </a:stretch>
        </p:blipFill>
        <p:spPr>
          <a:xfrm>
            <a:off x="5132972" y="2249905"/>
            <a:ext cx="3021430" cy="2267952"/>
          </a:xfrm>
          <a:prstGeom prst="rect">
            <a:avLst/>
          </a:prstGeom>
        </p:spPr>
      </p:pic>
      <p:sp>
        <p:nvSpPr>
          <p:cNvPr id="13" name="TextBox 12">
            <a:extLst>
              <a:ext uri="{FF2B5EF4-FFF2-40B4-BE49-F238E27FC236}">
                <a16:creationId xmlns:a16="http://schemas.microsoft.com/office/drawing/2014/main" id="{D44BE12E-C114-FCB7-0914-A6D39B565579}"/>
              </a:ext>
            </a:extLst>
          </p:cNvPr>
          <p:cNvSpPr txBox="1"/>
          <p:nvPr/>
        </p:nvSpPr>
        <p:spPr>
          <a:xfrm>
            <a:off x="4985586" y="932447"/>
            <a:ext cx="3316203"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tx2"/>
                </a:solidFill>
                <a:latin typeface="Arial"/>
                <a:cs typeface="Arial"/>
              </a:rPr>
              <a:t>Minimum Volume</a:t>
            </a:r>
          </a:p>
          <a:p>
            <a:pPr marL="285750" indent="-285750">
              <a:buFont typeface="Arial"/>
              <a:buChar char="•"/>
            </a:pPr>
            <a:r>
              <a:rPr lang="en-US" sz="1200">
                <a:solidFill>
                  <a:schemeClr val="tx2"/>
                </a:solidFill>
                <a:latin typeface="Arial"/>
                <a:cs typeface="Arial"/>
              </a:rPr>
              <a:t>1000(m^3/s)*(60s/m)*(60m/h)*(4h)= 1.44 Million Cubic Meters </a:t>
            </a:r>
          </a:p>
          <a:p>
            <a:pPr marL="285750" indent="-285750">
              <a:buFont typeface="Arial"/>
              <a:buChar char="•"/>
            </a:pPr>
            <a:r>
              <a:rPr lang="en-US" sz="1200">
                <a:solidFill>
                  <a:schemeClr val="tx2"/>
                </a:solidFill>
                <a:latin typeface="Arial"/>
                <a:cs typeface="Arial"/>
              </a:rPr>
              <a:t>500(m^3/s)*(60s/m)*(60m/h)*(20h)= 3.6 Million Cubic Meters</a:t>
            </a:r>
          </a:p>
          <a:p>
            <a:pPr marL="285750" indent="-285750">
              <a:buFont typeface="Arial"/>
              <a:buChar char="•"/>
            </a:pPr>
            <a:endParaRPr lang="en-US" sz="1200">
              <a:solidFill>
                <a:schemeClr val="tx2"/>
              </a:solidFill>
              <a:cs typeface="Arial" charset="0"/>
            </a:endParaRPr>
          </a:p>
        </p:txBody>
      </p:sp>
      <p:sp>
        <p:nvSpPr>
          <p:cNvPr id="14" name="TextBox 13">
            <a:extLst>
              <a:ext uri="{FF2B5EF4-FFF2-40B4-BE49-F238E27FC236}">
                <a16:creationId xmlns:a16="http://schemas.microsoft.com/office/drawing/2014/main" id="{7A466339-73E5-F400-C4D8-F4958A595F40}"/>
              </a:ext>
            </a:extLst>
          </p:cNvPr>
          <p:cNvSpPr txBox="1"/>
          <p:nvPr/>
        </p:nvSpPr>
        <p:spPr>
          <a:xfrm>
            <a:off x="4699835" y="1940092"/>
            <a:ext cx="38877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2"/>
                </a:solidFill>
                <a:latin typeface="Arial"/>
                <a:cs typeface="Arial"/>
              </a:rPr>
              <a:t>Total volume = 5.04 Million cubic meters</a:t>
            </a:r>
            <a:endParaRPr lang="en-US" sz="1600">
              <a:solidFill>
                <a:schemeClr val="tx2"/>
              </a:solidFill>
              <a:cs typeface="Arial"/>
            </a:endParaRPr>
          </a:p>
        </p:txBody>
      </p:sp>
    </p:spTree>
    <p:extLst>
      <p:ext uri="{BB962C8B-B14F-4D97-AF65-F5344CB8AC3E}">
        <p14:creationId xmlns:p14="http://schemas.microsoft.com/office/powerpoint/2010/main" val="383464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598A5-D541-4B08-C535-DA78535C2ECF}"/>
              </a:ext>
            </a:extLst>
          </p:cNvPr>
          <p:cNvSpPr>
            <a:spLocks noGrp="1"/>
          </p:cNvSpPr>
          <p:nvPr>
            <p:ph type="title"/>
          </p:nvPr>
        </p:nvSpPr>
        <p:spPr/>
        <p:txBody>
          <a:bodyPr/>
          <a:lstStyle/>
          <a:p>
            <a:r>
              <a:rPr lang="en-US" sz="2800"/>
              <a:t>Mathematical Modeling</a:t>
            </a:r>
          </a:p>
        </p:txBody>
      </p:sp>
      <p:sp>
        <p:nvSpPr>
          <p:cNvPr id="3" name="Content Placeholder 2">
            <a:extLst>
              <a:ext uri="{FF2B5EF4-FFF2-40B4-BE49-F238E27FC236}">
                <a16:creationId xmlns:a16="http://schemas.microsoft.com/office/drawing/2014/main" id="{A598EB31-9BF2-AA68-34CC-9BBD6A025F17}"/>
              </a:ext>
            </a:extLst>
          </p:cNvPr>
          <p:cNvSpPr>
            <a:spLocks noGrp="1"/>
          </p:cNvSpPr>
          <p:nvPr>
            <p:ph idx="1"/>
          </p:nvPr>
        </p:nvSpPr>
        <p:spPr>
          <a:xfrm>
            <a:off x="4190979" y="1287420"/>
            <a:ext cx="5400063" cy="1370197"/>
          </a:xfrm>
        </p:spPr>
        <p:txBody>
          <a:bodyPr/>
          <a:lstStyle/>
          <a:p>
            <a:pPr marL="0" indent="0" algn="ctr">
              <a:buNone/>
            </a:pPr>
            <a:r>
              <a:rPr lang="en-US" sz="1400" b="1">
                <a:solidFill>
                  <a:schemeClr val="tx1"/>
                </a:solidFill>
                <a:ea typeface="Roboto"/>
                <a:cs typeface="Roboto"/>
              </a:rPr>
              <a:t>Power Output in Relation to RPM:</a:t>
            </a:r>
            <a:r>
              <a:rPr lang="en-US" sz="1400">
                <a:solidFill>
                  <a:schemeClr val="tx1"/>
                </a:solidFill>
                <a:ea typeface="Roboto"/>
                <a:cs typeface="Roboto"/>
              </a:rPr>
              <a:t> </a:t>
            </a:r>
            <a:endParaRPr lang="en-US" sz="1400">
              <a:solidFill>
                <a:schemeClr val="tx1"/>
              </a:solidFill>
              <a:ea typeface="Roboto"/>
            </a:endParaRPr>
          </a:p>
          <a:p>
            <a:pPr marL="0" indent="0" algn="ctr">
              <a:buNone/>
            </a:pPr>
            <a:r>
              <a:rPr lang="en-US" sz="1400">
                <a:solidFill>
                  <a:schemeClr val="tx1"/>
                </a:solidFill>
                <a:ea typeface="Roboto"/>
                <a:cs typeface="Roboto"/>
              </a:rPr>
              <a:t>P(W) = τ*RPM*(2*π)/60</a:t>
            </a:r>
            <a:endParaRPr lang="en-US" sz="1400">
              <a:solidFill>
                <a:schemeClr val="tx1"/>
              </a:solidFill>
            </a:endParaRPr>
          </a:p>
          <a:p>
            <a:pPr marL="0" indent="0" algn="ctr">
              <a:buNone/>
            </a:pPr>
            <a:r>
              <a:rPr lang="en-US" sz="1400">
                <a:solidFill>
                  <a:schemeClr val="tx1"/>
                </a:solidFill>
              </a:rPr>
              <a:t>1,000,000,000 = τ*(850RPM)*(2*π)/60</a:t>
            </a:r>
          </a:p>
          <a:p>
            <a:pPr marL="0" indent="0" algn="ctr">
              <a:buNone/>
            </a:pPr>
            <a:r>
              <a:rPr lang="en-US" sz="1400">
                <a:solidFill>
                  <a:schemeClr val="tx1"/>
                </a:solidFill>
              </a:rPr>
              <a:t>Our theoretical torque = 11.6 Million Nm of force</a:t>
            </a:r>
          </a:p>
          <a:p>
            <a:pPr marL="0" indent="0">
              <a:buNone/>
            </a:pPr>
            <a:endParaRPr lang="en-US" sz="1800">
              <a:solidFill>
                <a:srgbClr val="000000"/>
              </a:solidFill>
            </a:endParaRPr>
          </a:p>
          <a:p>
            <a:pPr marL="0" indent="0">
              <a:buNone/>
            </a:pPr>
            <a:endParaRPr lang="en-US" sz="1800">
              <a:solidFill>
                <a:srgbClr val="003466"/>
              </a:solidFill>
            </a:endParaRPr>
          </a:p>
          <a:p>
            <a:pPr marL="0" indent="0">
              <a:buNone/>
            </a:pPr>
            <a:endParaRPr lang="en-US" sz="1800">
              <a:solidFill>
                <a:srgbClr val="003466"/>
              </a:solidFill>
            </a:endParaRPr>
          </a:p>
          <a:p>
            <a:endParaRPr lang="en-US"/>
          </a:p>
        </p:txBody>
      </p:sp>
      <p:sp>
        <p:nvSpPr>
          <p:cNvPr id="6" name="Content Placeholder 2">
            <a:extLst>
              <a:ext uri="{FF2B5EF4-FFF2-40B4-BE49-F238E27FC236}">
                <a16:creationId xmlns:a16="http://schemas.microsoft.com/office/drawing/2014/main" id="{0805A922-CFBD-CBB7-8866-87089FF12C5F}"/>
              </a:ext>
            </a:extLst>
          </p:cNvPr>
          <p:cNvSpPr txBox="1">
            <a:spLocks/>
          </p:cNvSpPr>
          <p:nvPr/>
        </p:nvSpPr>
        <p:spPr bwMode="auto">
          <a:xfrm>
            <a:off x="7524938" y="4776316"/>
            <a:ext cx="1614671" cy="364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buNone/>
            </a:pPr>
            <a:r>
              <a:rPr lang="en-US" sz="1400" kern="0">
                <a:solidFill>
                  <a:schemeClr val="tx2"/>
                </a:solidFill>
              </a:rPr>
              <a:t>Robert </a:t>
            </a:r>
            <a:r>
              <a:rPr lang="en-US" sz="1400" kern="0" err="1">
                <a:solidFill>
                  <a:schemeClr val="tx2"/>
                </a:solidFill>
              </a:rPr>
              <a:t>Ginieczki</a:t>
            </a:r>
            <a:endParaRPr lang="en-US" sz="1400" b="0" kern="0">
              <a:solidFill>
                <a:schemeClr val="tx2"/>
              </a:solidFill>
            </a:endParaRPr>
          </a:p>
          <a:p>
            <a:pPr>
              <a:buNone/>
            </a:pPr>
            <a:endParaRPr lang="en-US" sz="1800" kern="0">
              <a:solidFill>
                <a:schemeClr val="tx2"/>
              </a:solidFill>
            </a:endParaRPr>
          </a:p>
        </p:txBody>
      </p:sp>
      <p:sp>
        <p:nvSpPr>
          <p:cNvPr id="17" name="TextBox 16">
            <a:extLst>
              <a:ext uri="{FF2B5EF4-FFF2-40B4-BE49-F238E27FC236}">
                <a16:creationId xmlns:a16="http://schemas.microsoft.com/office/drawing/2014/main" id="{04AD02C6-5D6A-F44C-D227-21858E328621}"/>
              </a:ext>
            </a:extLst>
          </p:cNvPr>
          <p:cNvSpPr txBox="1"/>
          <p:nvPr/>
        </p:nvSpPr>
        <p:spPr>
          <a:xfrm>
            <a:off x="5682166" y="2311542"/>
            <a:ext cx="407799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cs typeface="Arial"/>
              </a:rPr>
              <a:t>Τ = Torque in Newton-Meters</a:t>
            </a:r>
          </a:p>
          <a:p>
            <a:endParaRPr lang="en-US" sz="1400">
              <a:cs typeface="Arial"/>
            </a:endParaRPr>
          </a:p>
        </p:txBody>
      </p:sp>
      <p:sp>
        <p:nvSpPr>
          <p:cNvPr id="18" name="TextBox 17">
            <a:extLst>
              <a:ext uri="{FF2B5EF4-FFF2-40B4-BE49-F238E27FC236}">
                <a16:creationId xmlns:a16="http://schemas.microsoft.com/office/drawing/2014/main" id="{C1CC47F3-50A5-C9FF-32F7-A5C0E5A39F88}"/>
              </a:ext>
            </a:extLst>
          </p:cNvPr>
          <p:cNvSpPr txBox="1"/>
          <p:nvPr/>
        </p:nvSpPr>
        <p:spPr>
          <a:xfrm>
            <a:off x="4910849" y="3171294"/>
            <a:ext cx="39617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Arial"/>
                <a:cs typeface="Arial"/>
              </a:rPr>
              <a:t>Conversions (GW to MW to W) </a:t>
            </a:r>
          </a:p>
          <a:p>
            <a:pPr marL="285750" indent="-285750" algn="ctr">
              <a:buFont typeface="Arial"/>
              <a:buChar char="•"/>
            </a:pPr>
            <a:r>
              <a:rPr lang="en-US" sz="1400">
                <a:latin typeface="Arial"/>
                <a:cs typeface="Arial"/>
              </a:rPr>
              <a:t>GW- 1:1,000 MW</a:t>
            </a:r>
          </a:p>
          <a:p>
            <a:pPr marL="285750" indent="-285750" algn="ctr">
              <a:buFont typeface="Arial"/>
              <a:buChar char="•"/>
            </a:pPr>
            <a:r>
              <a:rPr lang="en-US" sz="1400">
                <a:latin typeface="Arial"/>
                <a:cs typeface="Arial"/>
              </a:rPr>
              <a:t>MW- 1:1,000,000 W</a:t>
            </a:r>
          </a:p>
          <a:p>
            <a:pPr marL="285750" indent="-285750" algn="ctr">
              <a:buFont typeface="Arial"/>
              <a:buChar char="•"/>
            </a:pPr>
            <a:r>
              <a:rPr lang="en-US" sz="1400">
                <a:latin typeface="Arial"/>
                <a:cs typeface="Arial"/>
              </a:rPr>
              <a:t>W- 1,000,000,000</a:t>
            </a:r>
          </a:p>
        </p:txBody>
      </p:sp>
      <p:pic>
        <p:nvPicPr>
          <p:cNvPr id="4" name="Picture 3" descr="A text on a white background&#10;&#10;Description automatically generated">
            <a:extLst>
              <a:ext uri="{FF2B5EF4-FFF2-40B4-BE49-F238E27FC236}">
                <a16:creationId xmlns:a16="http://schemas.microsoft.com/office/drawing/2014/main" id="{BAF91F3E-7C3C-7D31-D7B9-6E5B77B17E12}"/>
              </a:ext>
            </a:extLst>
          </p:cNvPr>
          <p:cNvPicPr>
            <a:picLocks noChangeAspect="1"/>
          </p:cNvPicPr>
          <p:nvPr/>
        </p:nvPicPr>
        <p:blipFill>
          <a:blip r:embed="rId2"/>
          <a:stretch>
            <a:fillRect/>
          </a:stretch>
        </p:blipFill>
        <p:spPr>
          <a:xfrm>
            <a:off x="109600" y="1636144"/>
            <a:ext cx="4344119" cy="1291626"/>
          </a:xfrm>
          <a:prstGeom prst="rect">
            <a:avLst/>
          </a:prstGeom>
        </p:spPr>
      </p:pic>
      <p:sp>
        <p:nvSpPr>
          <p:cNvPr id="8" name="TextBox 7">
            <a:extLst>
              <a:ext uri="{FF2B5EF4-FFF2-40B4-BE49-F238E27FC236}">
                <a16:creationId xmlns:a16="http://schemas.microsoft.com/office/drawing/2014/main" id="{B07C3AB2-2908-68B0-DA13-B81E768464E8}"/>
              </a:ext>
            </a:extLst>
          </p:cNvPr>
          <p:cNvSpPr txBox="1"/>
          <p:nvPr/>
        </p:nvSpPr>
        <p:spPr>
          <a:xfrm>
            <a:off x="92506" y="3298141"/>
            <a:ext cx="43780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a:cs typeface="Arial"/>
              </a:rPr>
              <a:t>Based off a Reservoir size of 5.04 million Cubic Meters:</a:t>
            </a:r>
            <a:endParaRPr lang="en-US"/>
          </a:p>
          <a:p>
            <a:r>
              <a:rPr lang="en-US" sz="1200" err="1">
                <a:latin typeface="Arial"/>
                <a:cs typeface="Arial"/>
              </a:rPr>
              <a:t>Eg</a:t>
            </a:r>
            <a:r>
              <a:rPr lang="en-US" sz="1200">
                <a:latin typeface="Arial"/>
                <a:cs typeface="Arial"/>
              </a:rPr>
              <a:t> = 86.92</a:t>
            </a:r>
          </a:p>
          <a:p>
            <a:r>
              <a:rPr lang="en-US" sz="1200">
                <a:latin typeface="Arial"/>
                <a:cs typeface="Arial"/>
              </a:rPr>
              <a:t>h = 200m</a:t>
            </a:r>
          </a:p>
          <a:p>
            <a:r>
              <a:rPr lang="en-US" sz="1200">
                <a:latin typeface="Arial"/>
                <a:cs typeface="Arial"/>
              </a:rPr>
              <a:t>l = 1000m</a:t>
            </a:r>
          </a:p>
          <a:p>
            <a:pPr algn="ctr"/>
            <a:r>
              <a:rPr lang="en-US" sz="1200" b="1">
                <a:latin typeface="Arial"/>
                <a:cs typeface="Arial"/>
              </a:rPr>
              <a:t>Inputting this data into equation:</a:t>
            </a:r>
          </a:p>
          <a:p>
            <a:r>
              <a:rPr lang="en-US" sz="1200">
                <a:latin typeface="Arial"/>
                <a:cs typeface="Arial"/>
              </a:rPr>
              <a:t>Ct = $41,066,155.47</a:t>
            </a:r>
            <a:endParaRPr lang="en-US" sz="1200" b="1">
              <a:cs typeface="Arial"/>
            </a:endParaRPr>
          </a:p>
        </p:txBody>
      </p:sp>
      <p:sp>
        <p:nvSpPr>
          <p:cNvPr id="9" name="TextBox 8">
            <a:extLst>
              <a:ext uri="{FF2B5EF4-FFF2-40B4-BE49-F238E27FC236}">
                <a16:creationId xmlns:a16="http://schemas.microsoft.com/office/drawing/2014/main" id="{83E097F7-37BF-867A-02E9-A3FAB7B74070}"/>
              </a:ext>
            </a:extLst>
          </p:cNvPr>
          <p:cNvSpPr txBox="1"/>
          <p:nvPr/>
        </p:nvSpPr>
        <p:spPr>
          <a:xfrm>
            <a:off x="447883" y="1287850"/>
            <a:ext cx="34034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Arial"/>
                <a:cs typeface="Arial"/>
              </a:rPr>
              <a:t>Tunneling Cost Equation:</a:t>
            </a:r>
            <a:endParaRPr lang="en-US" sz="1400">
              <a:cs typeface="Arial" charset="0"/>
            </a:endParaRPr>
          </a:p>
        </p:txBody>
      </p:sp>
      <p:sp>
        <p:nvSpPr>
          <p:cNvPr id="7" name="TextBox 6">
            <a:extLst>
              <a:ext uri="{FF2B5EF4-FFF2-40B4-BE49-F238E27FC236}">
                <a16:creationId xmlns:a16="http://schemas.microsoft.com/office/drawing/2014/main" id="{5BAE6D18-9DA7-FB93-6563-F3AC8ED00D23}"/>
              </a:ext>
            </a:extLst>
          </p:cNvPr>
          <p:cNvSpPr txBox="1"/>
          <p:nvPr/>
        </p:nvSpPr>
        <p:spPr>
          <a:xfrm>
            <a:off x="1296079" y="2924480"/>
            <a:ext cx="19760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tx2"/>
                </a:solidFill>
                <a:latin typeface="Arial"/>
                <a:cs typeface="Arial"/>
              </a:rPr>
              <a:t>Fig. 8: Tunnelling cost equation according to NREL [21]</a:t>
            </a:r>
            <a:endParaRPr lang="en-US" sz="600">
              <a:solidFill>
                <a:schemeClr val="tx2"/>
              </a:solidFill>
              <a:cs typeface="Arial" charset="0"/>
            </a:endParaRPr>
          </a:p>
        </p:txBody>
      </p:sp>
    </p:spTree>
    <p:extLst>
      <p:ext uri="{BB962C8B-B14F-4D97-AF65-F5344CB8AC3E}">
        <p14:creationId xmlns:p14="http://schemas.microsoft.com/office/powerpoint/2010/main" val="330252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1C43-E962-68B9-4D4C-D2CED6AA9A53}"/>
              </a:ext>
            </a:extLst>
          </p:cNvPr>
          <p:cNvSpPr>
            <a:spLocks noGrp="1"/>
          </p:cNvSpPr>
          <p:nvPr>
            <p:ph type="title"/>
          </p:nvPr>
        </p:nvSpPr>
        <p:spPr/>
        <p:txBody>
          <a:bodyPr/>
          <a:lstStyle/>
          <a:p>
            <a:r>
              <a:rPr lang="en-US" sz="2800"/>
              <a:t>Mathematical Modeling</a:t>
            </a:r>
            <a:endParaRPr lang="en-US"/>
          </a:p>
        </p:txBody>
      </p:sp>
      <p:sp>
        <p:nvSpPr>
          <p:cNvPr id="3" name="Content Placeholder 2">
            <a:extLst>
              <a:ext uri="{FF2B5EF4-FFF2-40B4-BE49-F238E27FC236}">
                <a16:creationId xmlns:a16="http://schemas.microsoft.com/office/drawing/2014/main" id="{724AC022-135E-A5B9-614B-70EF2D4E5FFA}"/>
              </a:ext>
            </a:extLst>
          </p:cNvPr>
          <p:cNvSpPr>
            <a:spLocks noGrp="1"/>
          </p:cNvSpPr>
          <p:nvPr>
            <p:ph idx="1"/>
          </p:nvPr>
        </p:nvSpPr>
        <p:spPr>
          <a:xfrm>
            <a:off x="446568" y="974954"/>
            <a:ext cx="8482255" cy="629527"/>
          </a:xfrm>
        </p:spPr>
        <p:txBody>
          <a:bodyPr/>
          <a:lstStyle/>
          <a:p>
            <a:pPr marL="0" indent="0">
              <a:buNone/>
            </a:pPr>
            <a:r>
              <a:rPr lang="en-US" sz="1800"/>
              <a:t>Material Stress Calculations</a:t>
            </a:r>
          </a:p>
        </p:txBody>
      </p:sp>
      <p:sp>
        <p:nvSpPr>
          <p:cNvPr id="7" name="Content Placeholder 2">
            <a:extLst>
              <a:ext uri="{FF2B5EF4-FFF2-40B4-BE49-F238E27FC236}">
                <a16:creationId xmlns:a16="http://schemas.microsoft.com/office/drawing/2014/main" id="{FE2C48D2-A01D-0C15-4963-925E91F694C7}"/>
              </a:ext>
            </a:extLst>
          </p:cNvPr>
          <p:cNvSpPr txBox="1">
            <a:spLocks/>
          </p:cNvSpPr>
          <p:nvPr/>
        </p:nvSpPr>
        <p:spPr bwMode="auto">
          <a:xfrm>
            <a:off x="449499" y="1602139"/>
            <a:ext cx="3206871" cy="3056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buFont typeface="Calibri"/>
              <a:buChar char="-"/>
            </a:pPr>
            <a:endParaRPr lang="en-US" sz="1100" kern="0">
              <a:solidFill>
                <a:srgbClr val="000000"/>
              </a:solidFill>
            </a:endParaRPr>
          </a:p>
          <a:p>
            <a:pPr marL="0" indent="0">
              <a:buNone/>
            </a:pPr>
            <a:endParaRPr lang="en-US" sz="1100" kern="0">
              <a:solidFill>
                <a:srgbClr val="000000"/>
              </a:solidFill>
            </a:endParaRPr>
          </a:p>
        </p:txBody>
      </p:sp>
      <p:sp>
        <p:nvSpPr>
          <p:cNvPr id="6" name="Content Placeholder 2">
            <a:extLst>
              <a:ext uri="{FF2B5EF4-FFF2-40B4-BE49-F238E27FC236}">
                <a16:creationId xmlns:a16="http://schemas.microsoft.com/office/drawing/2014/main" id="{71034E03-7FD8-9B71-0581-2B7AA31EC856}"/>
              </a:ext>
            </a:extLst>
          </p:cNvPr>
          <p:cNvSpPr txBox="1">
            <a:spLocks/>
          </p:cNvSpPr>
          <p:nvPr/>
        </p:nvSpPr>
        <p:spPr bwMode="auto">
          <a:xfrm>
            <a:off x="7728353" y="4776316"/>
            <a:ext cx="1382197" cy="345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Noah Dilworth</a:t>
            </a:r>
            <a:endParaRPr lang="en-US"/>
          </a:p>
        </p:txBody>
      </p:sp>
      <p:pic>
        <p:nvPicPr>
          <p:cNvPr id="4" name="Picture 3" descr="Mechanics of Materials: Combined Loading » Mechanics of Slender Structures  | Boston University">
            <a:extLst>
              <a:ext uri="{FF2B5EF4-FFF2-40B4-BE49-F238E27FC236}">
                <a16:creationId xmlns:a16="http://schemas.microsoft.com/office/drawing/2014/main" id="{0F490A6B-EBFA-AE86-1F87-E405F2B25A30}"/>
              </a:ext>
            </a:extLst>
          </p:cNvPr>
          <p:cNvPicPr>
            <a:picLocks noChangeAspect="1"/>
          </p:cNvPicPr>
          <p:nvPr/>
        </p:nvPicPr>
        <p:blipFill>
          <a:blip r:embed="rId2"/>
          <a:stretch>
            <a:fillRect/>
          </a:stretch>
        </p:blipFill>
        <p:spPr>
          <a:xfrm>
            <a:off x="105996" y="1406380"/>
            <a:ext cx="5395545" cy="3253933"/>
          </a:xfrm>
          <a:prstGeom prst="rect">
            <a:avLst/>
          </a:prstGeom>
        </p:spPr>
      </p:pic>
      <p:sp>
        <p:nvSpPr>
          <p:cNvPr id="8" name="Content Placeholder 2">
            <a:extLst>
              <a:ext uri="{FF2B5EF4-FFF2-40B4-BE49-F238E27FC236}">
                <a16:creationId xmlns:a16="http://schemas.microsoft.com/office/drawing/2014/main" id="{4CA4F190-59CD-2C20-5214-E0A59E84783D}"/>
              </a:ext>
            </a:extLst>
          </p:cNvPr>
          <p:cNvSpPr txBox="1">
            <a:spLocks/>
          </p:cNvSpPr>
          <p:nvPr/>
        </p:nvSpPr>
        <p:spPr bwMode="auto">
          <a:xfrm>
            <a:off x="5639566" y="1500539"/>
            <a:ext cx="3206871" cy="3056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buFont typeface="Arial"/>
              <a:buNone/>
            </a:pPr>
            <a:endParaRPr lang="en-US" sz="1550" kern="0"/>
          </a:p>
          <a:p>
            <a:pPr marL="0" indent="0">
              <a:buNone/>
            </a:pPr>
            <a:r>
              <a:rPr lang="en-US" sz="1700" kern="0"/>
              <a:t>Calculating the stresses in our simple parts, combining loads to compare with material properties</a:t>
            </a:r>
          </a:p>
          <a:p>
            <a:pPr marL="285750" indent="-285750">
              <a:buFont typeface="Calibri"/>
              <a:buChar char="-"/>
            </a:pPr>
            <a:r>
              <a:rPr lang="en-US" sz="1700" kern="0"/>
              <a:t>Normal and Shear vary</a:t>
            </a:r>
          </a:p>
          <a:p>
            <a:pPr marL="285750" indent="-285750">
              <a:buFont typeface="Calibri"/>
              <a:buChar char="-"/>
            </a:pPr>
            <a:r>
              <a:rPr lang="en-US" sz="1700" kern="0"/>
              <a:t>Used for calculating safety factors and such</a:t>
            </a:r>
          </a:p>
        </p:txBody>
      </p:sp>
      <p:sp>
        <p:nvSpPr>
          <p:cNvPr id="9" name="TextBox 8">
            <a:extLst>
              <a:ext uri="{FF2B5EF4-FFF2-40B4-BE49-F238E27FC236}">
                <a16:creationId xmlns:a16="http://schemas.microsoft.com/office/drawing/2014/main" id="{D72243A6-F93C-BB11-384E-66E45822A503}"/>
              </a:ext>
            </a:extLst>
          </p:cNvPr>
          <p:cNvSpPr txBox="1"/>
          <p:nvPr/>
        </p:nvSpPr>
        <p:spPr>
          <a:xfrm>
            <a:off x="1816552" y="4766547"/>
            <a:ext cx="1976077"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tx2"/>
                </a:solidFill>
                <a:latin typeface="Arial"/>
                <a:cs typeface="Arial"/>
              </a:rPr>
              <a:t>Fig. 9: Material Stress Calculations [33]</a:t>
            </a:r>
            <a:endParaRPr lang="en-US" sz="600">
              <a:solidFill>
                <a:schemeClr val="tx2"/>
              </a:solidFill>
              <a:cs typeface="Arial" charset="0"/>
            </a:endParaRPr>
          </a:p>
        </p:txBody>
      </p:sp>
    </p:spTree>
    <p:extLst>
      <p:ext uri="{BB962C8B-B14F-4D97-AF65-F5344CB8AC3E}">
        <p14:creationId xmlns:p14="http://schemas.microsoft.com/office/powerpoint/2010/main" val="228605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1C43-E962-68B9-4D4C-D2CED6AA9A53}"/>
              </a:ext>
            </a:extLst>
          </p:cNvPr>
          <p:cNvSpPr>
            <a:spLocks noGrp="1"/>
          </p:cNvSpPr>
          <p:nvPr>
            <p:ph type="title"/>
          </p:nvPr>
        </p:nvSpPr>
        <p:spPr/>
        <p:txBody>
          <a:bodyPr/>
          <a:lstStyle/>
          <a:p>
            <a:r>
              <a:rPr lang="en-US" sz="2800"/>
              <a:t>Mathematical Modeling</a:t>
            </a:r>
            <a:endParaRPr lang="en-US"/>
          </a:p>
        </p:txBody>
      </p:sp>
      <p:sp>
        <p:nvSpPr>
          <p:cNvPr id="3" name="Content Placeholder 2">
            <a:extLst>
              <a:ext uri="{FF2B5EF4-FFF2-40B4-BE49-F238E27FC236}">
                <a16:creationId xmlns:a16="http://schemas.microsoft.com/office/drawing/2014/main" id="{724AC022-135E-A5B9-614B-70EF2D4E5FFA}"/>
              </a:ext>
            </a:extLst>
          </p:cNvPr>
          <p:cNvSpPr>
            <a:spLocks noGrp="1"/>
          </p:cNvSpPr>
          <p:nvPr>
            <p:ph idx="1"/>
          </p:nvPr>
        </p:nvSpPr>
        <p:spPr>
          <a:xfrm>
            <a:off x="446568" y="974954"/>
            <a:ext cx="8482255" cy="629527"/>
          </a:xfrm>
        </p:spPr>
        <p:txBody>
          <a:bodyPr/>
          <a:lstStyle/>
          <a:p>
            <a:pPr marL="0" indent="0">
              <a:buNone/>
            </a:pPr>
            <a:r>
              <a:rPr lang="en-US" sz="1800"/>
              <a:t>Using </a:t>
            </a:r>
            <a:r>
              <a:rPr lang="en-US" sz="1800" err="1"/>
              <a:t>ARCgis</a:t>
            </a:r>
            <a:r>
              <a:rPr lang="en-US" sz="1800"/>
              <a:t> from Esri to pull data from various topics to help site selection</a:t>
            </a:r>
          </a:p>
        </p:txBody>
      </p:sp>
      <p:sp>
        <p:nvSpPr>
          <p:cNvPr id="7" name="Content Placeholder 2">
            <a:extLst>
              <a:ext uri="{FF2B5EF4-FFF2-40B4-BE49-F238E27FC236}">
                <a16:creationId xmlns:a16="http://schemas.microsoft.com/office/drawing/2014/main" id="{FE2C48D2-A01D-0C15-4963-925E91F694C7}"/>
              </a:ext>
            </a:extLst>
          </p:cNvPr>
          <p:cNvSpPr txBox="1">
            <a:spLocks/>
          </p:cNvSpPr>
          <p:nvPr/>
        </p:nvSpPr>
        <p:spPr bwMode="auto">
          <a:xfrm>
            <a:off x="449499" y="1602139"/>
            <a:ext cx="3206871" cy="3056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buFont typeface="Arial"/>
              <a:buNone/>
            </a:pPr>
            <a:endParaRPr lang="en-US" sz="1550" kern="0"/>
          </a:p>
          <a:p>
            <a:pPr marL="0" indent="0">
              <a:buFont typeface="Arial"/>
              <a:buNone/>
            </a:pPr>
            <a:r>
              <a:rPr lang="en-US" sz="1700" kern="0"/>
              <a:t>Attributes for the dam selection in the site can include:</a:t>
            </a:r>
          </a:p>
          <a:p>
            <a:pPr marL="285750" indent="-285750">
              <a:buFont typeface="Calibri,Sans-Serif"/>
              <a:buChar char="-"/>
            </a:pPr>
            <a:r>
              <a:rPr lang="en-US" sz="1700" kern="0"/>
              <a:t>Average Rain Fall</a:t>
            </a:r>
          </a:p>
          <a:p>
            <a:pPr marL="285750" indent="-285750">
              <a:buFont typeface="Calibri,Sans-Serif"/>
              <a:buChar char="-"/>
            </a:pPr>
            <a:r>
              <a:rPr lang="en-US" sz="1700" kern="0"/>
              <a:t>Elevation Differences</a:t>
            </a:r>
          </a:p>
          <a:p>
            <a:pPr marL="285750" indent="-285750">
              <a:buFont typeface="Calibri,Sans-Serif"/>
              <a:buChar char="-"/>
            </a:pPr>
            <a:r>
              <a:rPr lang="en-US" sz="1700" kern="0"/>
              <a:t>Power Lines</a:t>
            </a:r>
          </a:p>
          <a:p>
            <a:pPr marL="285750" indent="-285750">
              <a:buFont typeface="Calibri,Sans-Serif"/>
              <a:buChar char="-"/>
            </a:pPr>
            <a:r>
              <a:rPr lang="en-US" sz="1700" kern="0"/>
              <a:t>Existing Reservoirs/Rivers</a:t>
            </a:r>
          </a:p>
        </p:txBody>
      </p:sp>
      <p:sp>
        <p:nvSpPr>
          <p:cNvPr id="6" name="Content Placeholder 2">
            <a:extLst>
              <a:ext uri="{FF2B5EF4-FFF2-40B4-BE49-F238E27FC236}">
                <a16:creationId xmlns:a16="http://schemas.microsoft.com/office/drawing/2014/main" id="{71034E03-7FD8-9B71-0581-2B7AA31EC856}"/>
              </a:ext>
            </a:extLst>
          </p:cNvPr>
          <p:cNvSpPr txBox="1">
            <a:spLocks/>
          </p:cNvSpPr>
          <p:nvPr/>
        </p:nvSpPr>
        <p:spPr bwMode="auto">
          <a:xfrm>
            <a:off x="7577959" y="4776316"/>
            <a:ext cx="1562669" cy="368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Ben </a:t>
            </a:r>
            <a:r>
              <a:rPr lang="en-US" sz="1400" kern="0" err="1">
                <a:solidFill>
                  <a:schemeClr val="tx2"/>
                </a:solidFill>
              </a:rPr>
              <a:t>Tushingham</a:t>
            </a:r>
            <a:endParaRPr lang="en-US" err="1">
              <a:solidFill>
                <a:schemeClr val="tx2"/>
              </a:solidFill>
            </a:endParaRPr>
          </a:p>
          <a:p>
            <a:pPr marL="285750" indent="-285750"/>
            <a:endParaRPr lang="en-US" sz="1800" b="0" kern="0">
              <a:solidFill>
                <a:schemeClr val="tx2"/>
              </a:solidFill>
            </a:endParaRPr>
          </a:p>
          <a:p>
            <a:pPr>
              <a:buNone/>
            </a:pPr>
            <a:endParaRPr lang="en-US" sz="1800" kern="0">
              <a:solidFill>
                <a:schemeClr val="tx2"/>
              </a:solidFill>
            </a:endParaRPr>
          </a:p>
        </p:txBody>
      </p:sp>
      <p:pic>
        <p:nvPicPr>
          <p:cNvPr id="4" name="Picture 3" descr="A map of the united states&#10;&#10;Description automatically generated">
            <a:extLst>
              <a:ext uri="{FF2B5EF4-FFF2-40B4-BE49-F238E27FC236}">
                <a16:creationId xmlns:a16="http://schemas.microsoft.com/office/drawing/2014/main" id="{AA456BF5-5DEF-5DE6-B604-67AEC9B3F9E3}"/>
              </a:ext>
            </a:extLst>
          </p:cNvPr>
          <p:cNvPicPr>
            <a:picLocks noChangeAspect="1"/>
          </p:cNvPicPr>
          <p:nvPr/>
        </p:nvPicPr>
        <p:blipFill>
          <a:blip r:embed="rId2"/>
          <a:stretch>
            <a:fillRect/>
          </a:stretch>
        </p:blipFill>
        <p:spPr>
          <a:xfrm>
            <a:off x="4393021" y="1601704"/>
            <a:ext cx="4275740" cy="2947737"/>
          </a:xfrm>
          <a:prstGeom prst="rect">
            <a:avLst/>
          </a:prstGeom>
        </p:spPr>
      </p:pic>
      <p:sp>
        <p:nvSpPr>
          <p:cNvPr id="8" name="TextBox 7">
            <a:extLst>
              <a:ext uri="{FF2B5EF4-FFF2-40B4-BE49-F238E27FC236}">
                <a16:creationId xmlns:a16="http://schemas.microsoft.com/office/drawing/2014/main" id="{8AF86A8A-B560-F1F7-13AA-6F59FC21D739}"/>
              </a:ext>
            </a:extLst>
          </p:cNvPr>
          <p:cNvSpPr txBox="1"/>
          <p:nvPr/>
        </p:nvSpPr>
        <p:spPr>
          <a:xfrm>
            <a:off x="5388428" y="4572645"/>
            <a:ext cx="228223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tx2"/>
                </a:solidFill>
                <a:latin typeface="Arial"/>
                <a:cs typeface="Arial"/>
              </a:rPr>
              <a:t>Fig. 10:  </a:t>
            </a:r>
            <a:r>
              <a:rPr lang="en-US" sz="600" err="1">
                <a:solidFill>
                  <a:schemeClr val="tx2"/>
                </a:solidFill>
                <a:latin typeface="Arial"/>
                <a:cs typeface="Arial"/>
              </a:rPr>
              <a:t>ARCgis</a:t>
            </a:r>
            <a:r>
              <a:rPr lang="en-US" sz="600">
                <a:solidFill>
                  <a:schemeClr val="tx2"/>
                </a:solidFill>
                <a:latin typeface="Arial"/>
                <a:cs typeface="Arial"/>
              </a:rPr>
              <a:t> Map showing Reservoirs in the United States</a:t>
            </a:r>
            <a:endParaRPr lang="en-US" sz="600">
              <a:solidFill>
                <a:schemeClr val="tx2"/>
              </a:solidFill>
              <a:cs typeface="Arial" charset="0"/>
            </a:endParaRPr>
          </a:p>
        </p:txBody>
      </p:sp>
    </p:spTree>
    <p:extLst>
      <p:ext uri="{BB962C8B-B14F-4D97-AF65-F5344CB8AC3E}">
        <p14:creationId xmlns:p14="http://schemas.microsoft.com/office/powerpoint/2010/main" val="36644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8494-481C-0BD0-C58B-CA5A6B050951}"/>
              </a:ext>
            </a:extLst>
          </p:cNvPr>
          <p:cNvSpPr>
            <a:spLocks noGrp="1"/>
          </p:cNvSpPr>
          <p:nvPr>
            <p:ph type="title"/>
          </p:nvPr>
        </p:nvSpPr>
        <p:spPr>
          <a:xfrm>
            <a:off x="457200" y="110463"/>
            <a:ext cx="8305800" cy="742950"/>
          </a:xfrm>
        </p:spPr>
        <p:txBody>
          <a:bodyPr wrap="square" anchor="ctr">
            <a:normAutofit/>
          </a:bodyPr>
          <a:lstStyle/>
          <a:p>
            <a:r>
              <a:rPr lang="en-US"/>
              <a:t>Schedule and Budget</a:t>
            </a:r>
          </a:p>
        </p:txBody>
      </p:sp>
      <p:sp>
        <p:nvSpPr>
          <p:cNvPr id="3" name="Content Placeholder 2">
            <a:extLst>
              <a:ext uri="{FF2B5EF4-FFF2-40B4-BE49-F238E27FC236}">
                <a16:creationId xmlns:a16="http://schemas.microsoft.com/office/drawing/2014/main" id="{B206E814-56E5-5F04-0F3C-2C0B014A21F4}"/>
              </a:ext>
            </a:extLst>
          </p:cNvPr>
          <p:cNvSpPr>
            <a:spLocks noGrp="1"/>
          </p:cNvSpPr>
          <p:nvPr>
            <p:ph sz="half" idx="1"/>
          </p:nvPr>
        </p:nvSpPr>
        <p:spPr>
          <a:xfrm>
            <a:off x="187036" y="894626"/>
            <a:ext cx="4081571" cy="3750796"/>
          </a:xfrm>
        </p:spPr>
        <p:txBody>
          <a:bodyPr wrap="square" anchor="t">
            <a:normAutofit/>
          </a:bodyPr>
          <a:lstStyle/>
          <a:p>
            <a:r>
              <a:rPr lang="en-US" sz="1800"/>
              <a:t>Key Dates:</a:t>
            </a:r>
          </a:p>
          <a:p>
            <a:pPr marL="556895" lvl="1" indent="-213995"/>
            <a:r>
              <a:rPr lang="en-US" sz="1800" b="0">
                <a:solidFill>
                  <a:srgbClr val="003264"/>
                </a:solidFill>
              </a:rPr>
              <a:t>HCC Kickoff Meeting: </a:t>
            </a:r>
            <a:r>
              <a:rPr lang="en-US" sz="1800">
                <a:solidFill>
                  <a:srgbClr val="003264"/>
                </a:solidFill>
              </a:rPr>
              <a:t>October 4</a:t>
            </a:r>
            <a:r>
              <a:rPr lang="en-US" sz="1800" baseline="30000">
                <a:solidFill>
                  <a:srgbClr val="003264"/>
                </a:solidFill>
              </a:rPr>
              <a:t>th</a:t>
            </a:r>
            <a:r>
              <a:rPr lang="en-US" sz="1800">
                <a:solidFill>
                  <a:srgbClr val="003264"/>
                </a:solidFill>
              </a:rPr>
              <a:t> </a:t>
            </a:r>
          </a:p>
          <a:p>
            <a:pPr marL="556895" lvl="1" indent="-213995"/>
            <a:r>
              <a:rPr lang="en-US" sz="1800" b="0">
                <a:solidFill>
                  <a:srgbClr val="003264"/>
                </a:solidFill>
              </a:rPr>
              <a:t>Midyear Submission: </a:t>
            </a:r>
            <a:r>
              <a:rPr lang="en-US" sz="1800">
                <a:solidFill>
                  <a:srgbClr val="003264"/>
                </a:solidFill>
              </a:rPr>
              <a:t>January 27, 2025, at 11:59 p.m. MST </a:t>
            </a:r>
          </a:p>
          <a:p>
            <a:pPr marL="556895" lvl="1" indent="-213995"/>
            <a:endParaRPr lang="en-US" sz="1800"/>
          </a:p>
          <a:p>
            <a:r>
              <a:rPr lang="en-US" sz="1800"/>
              <a:t>Budget: $15,000</a:t>
            </a:r>
          </a:p>
          <a:p>
            <a:pPr marL="556895" lvl="1" indent="-213995"/>
            <a:r>
              <a:rPr lang="en-US" sz="1800" b="0">
                <a:solidFill>
                  <a:srgbClr val="003264"/>
                </a:solidFill>
              </a:rPr>
              <a:t>Additional $1,500 that the team is going to fundraise</a:t>
            </a:r>
          </a:p>
          <a:p>
            <a:r>
              <a:rPr lang="en-US" sz="1800"/>
              <a:t>Joining the Energy club to set up fundraising opportunities for the energy capstones </a:t>
            </a:r>
            <a:endParaRPr lang="en-US" sz="1800" b="0">
              <a:solidFill>
                <a:srgbClr val="003264"/>
              </a:solidFill>
            </a:endParaRPr>
          </a:p>
        </p:txBody>
      </p:sp>
      <p:sp>
        <p:nvSpPr>
          <p:cNvPr id="4" name="Content Placeholder 2">
            <a:extLst>
              <a:ext uri="{FF2B5EF4-FFF2-40B4-BE49-F238E27FC236}">
                <a16:creationId xmlns:a16="http://schemas.microsoft.com/office/drawing/2014/main" id="{3789BE5B-3C98-A724-9BF3-F8891B1A0ECF}"/>
              </a:ext>
            </a:extLst>
          </p:cNvPr>
          <p:cNvSpPr txBox="1">
            <a:spLocks/>
          </p:cNvSpPr>
          <p:nvPr/>
        </p:nvSpPr>
        <p:spPr bwMode="auto">
          <a:xfrm>
            <a:off x="7728353" y="4776316"/>
            <a:ext cx="1382197" cy="345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Jennifer Edgar</a:t>
            </a:r>
          </a:p>
          <a:p>
            <a:pPr marL="0" indent="0" algn="r">
              <a:buNone/>
            </a:pPr>
            <a:endParaRPr lang="en-US" sz="1400" kern="0">
              <a:solidFill>
                <a:schemeClr val="tx2"/>
              </a:solidFill>
            </a:endParaRPr>
          </a:p>
          <a:p>
            <a:pPr marL="285750" indent="-285750"/>
            <a:endParaRPr lang="en-US" sz="1800" b="0" kern="0">
              <a:solidFill>
                <a:schemeClr val="tx2"/>
              </a:solidFill>
            </a:endParaRPr>
          </a:p>
          <a:p>
            <a:pPr>
              <a:buNone/>
            </a:pPr>
            <a:endParaRPr lang="en-US" sz="1800" kern="0">
              <a:solidFill>
                <a:schemeClr val="tx2"/>
              </a:solidFill>
            </a:endParaRPr>
          </a:p>
        </p:txBody>
      </p:sp>
      <p:pic>
        <p:nvPicPr>
          <p:cNvPr id="5" name="Picture 4" descr="A screenshot of a computer screen&#10;&#10;Description automatically generated">
            <a:extLst>
              <a:ext uri="{FF2B5EF4-FFF2-40B4-BE49-F238E27FC236}">
                <a16:creationId xmlns:a16="http://schemas.microsoft.com/office/drawing/2014/main" id="{D940CA65-77C2-B1C1-0A92-C5E6682A0EA3}"/>
              </a:ext>
            </a:extLst>
          </p:cNvPr>
          <p:cNvPicPr>
            <a:picLocks noChangeAspect="1"/>
          </p:cNvPicPr>
          <p:nvPr/>
        </p:nvPicPr>
        <p:blipFill>
          <a:blip r:embed="rId2"/>
          <a:stretch>
            <a:fillRect/>
          </a:stretch>
        </p:blipFill>
        <p:spPr>
          <a:xfrm>
            <a:off x="4541500" y="855699"/>
            <a:ext cx="4565913" cy="3827319"/>
          </a:xfrm>
          <a:prstGeom prst="rect">
            <a:avLst/>
          </a:prstGeom>
        </p:spPr>
      </p:pic>
    </p:spTree>
    <p:extLst>
      <p:ext uri="{BB962C8B-B14F-4D97-AF65-F5344CB8AC3E}">
        <p14:creationId xmlns:p14="http://schemas.microsoft.com/office/powerpoint/2010/main" val="158874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8EFA-2DCF-6348-130F-6F0C454406D7}"/>
              </a:ext>
            </a:extLst>
          </p:cNvPr>
          <p:cNvSpPr>
            <a:spLocks noGrp="1"/>
          </p:cNvSpPr>
          <p:nvPr>
            <p:ph type="title"/>
          </p:nvPr>
        </p:nvSpPr>
        <p:spPr>
          <a:xfrm>
            <a:off x="457200" y="110463"/>
            <a:ext cx="8305800" cy="742950"/>
          </a:xfrm>
        </p:spPr>
        <p:txBody>
          <a:bodyPr wrap="square" anchor="ctr">
            <a:normAutofit/>
          </a:bodyPr>
          <a:lstStyle/>
          <a:p>
            <a:r>
              <a:rPr lang="en-US"/>
              <a:t>Conclusion</a:t>
            </a:r>
          </a:p>
        </p:txBody>
      </p:sp>
      <p:graphicFrame>
        <p:nvGraphicFramePr>
          <p:cNvPr id="4" name="Content Placeholder 6">
            <a:extLst>
              <a:ext uri="{FF2B5EF4-FFF2-40B4-BE49-F238E27FC236}">
                <a16:creationId xmlns:a16="http://schemas.microsoft.com/office/drawing/2014/main" id="{E2D1548B-4E3A-6006-6690-1E418495BE49}"/>
              </a:ext>
            </a:extLst>
          </p:cNvPr>
          <p:cNvGraphicFramePr>
            <a:graphicFrameLocks/>
          </p:cNvGraphicFramePr>
          <p:nvPr>
            <p:extLst>
              <p:ext uri="{D42A27DB-BD31-4B8C-83A1-F6EECF244321}">
                <p14:modId xmlns:p14="http://schemas.microsoft.com/office/powerpoint/2010/main" val="4193323683"/>
              </p:ext>
            </p:extLst>
          </p:nvPr>
        </p:nvGraphicFramePr>
        <p:xfrm>
          <a:off x="296141" y="1029307"/>
          <a:ext cx="4942114" cy="3560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26F9862-9267-2E9A-3D33-F8C9B2CBD26C}"/>
              </a:ext>
            </a:extLst>
          </p:cNvPr>
          <p:cNvSpPr txBox="1">
            <a:spLocks/>
          </p:cNvSpPr>
          <p:nvPr/>
        </p:nvSpPr>
        <p:spPr bwMode="auto">
          <a:xfrm>
            <a:off x="7728353" y="4776316"/>
            <a:ext cx="1382197" cy="345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algn="r">
              <a:buNone/>
            </a:pPr>
            <a:r>
              <a:rPr lang="en-US" sz="1400" kern="0">
                <a:solidFill>
                  <a:schemeClr val="tx2"/>
                </a:solidFill>
              </a:rPr>
              <a:t>Jennifer Edgar</a:t>
            </a:r>
          </a:p>
          <a:p>
            <a:pPr marL="0" indent="0" algn="r">
              <a:buNone/>
            </a:pPr>
            <a:endParaRPr lang="en-US" sz="1400" b="0" kern="0">
              <a:solidFill>
                <a:schemeClr val="tx2"/>
              </a:solidFill>
            </a:endParaRPr>
          </a:p>
          <a:p>
            <a:pPr>
              <a:buNone/>
            </a:pPr>
            <a:endParaRPr lang="en-US" sz="1800" kern="0">
              <a:solidFill>
                <a:schemeClr val="tx2"/>
              </a:solidFill>
            </a:endParaRPr>
          </a:p>
        </p:txBody>
      </p:sp>
      <p:pic>
        <p:nvPicPr>
          <p:cNvPr id="1174" name="Picture 1173" descr="A water pouring out of a dam&#10;&#10;Description automatically generated">
            <a:extLst>
              <a:ext uri="{FF2B5EF4-FFF2-40B4-BE49-F238E27FC236}">
                <a16:creationId xmlns:a16="http://schemas.microsoft.com/office/drawing/2014/main" id="{1B1C3840-2E08-20BB-4CCD-1A57FABFE352}"/>
              </a:ext>
            </a:extLst>
          </p:cNvPr>
          <p:cNvPicPr>
            <a:picLocks noChangeAspect="1"/>
          </p:cNvPicPr>
          <p:nvPr/>
        </p:nvPicPr>
        <p:blipFill>
          <a:blip r:embed="rId7"/>
          <a:srcRect l="12841" r="10736" b="-202"/>
          <a:stretch/>
        </p:blipFill>
        <p:spPr>
          <a:xfrm>
            <a:off x="5439640" y="1190293"/>
            <a:ext cx="3494065" cy="3240906"/>
          </a:xfrm>
          <a:prstGeom prst="rect">
            <a:avLst/>
          </a:prstGeom>
        </p:spPr>
      </p:pic>
    </p:spTree>
    <p:extLst>
      <p:ext uri="{BB962C8B-B14F-4D97-AF65-F5344CB8AC3E}">
        <p14:creationId xmlns:p14="http://schemas.microsoft.com/office/powerpoint/2010/main" val="261468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F4121-E083-EF1D-2029-3DD908823958}"/>
              </a:ext>
            </a:extLst>
          </p:cNvPr>
          <p:cNvSpPr>
            <a:spLocks noGrp="1"/>
          </p:cNvSpPr>
          <p:nvPr>
            <p:ph type="ctrTitle"/>
          </p:nvPr>
        </p:nvSpPr>
        <p:spPr/>
        <p:txBody>
          <a:bodyPr/>
          <a:lstStyle/>
          <a:p>
            <a:r>
              <a:rPr lang="en-US" sz="2800"/>
              <a:t>Thank You!</a:t>
            </a:r>
          </a:p>
        </p:txBody>
      </p:sp>
    </p:spTree>
    <p:extLst>
      <p:ext uri="{BB962C8B-B14F-4D97-AF65-F5344CB8AC3E}">
        <p14:creationId xmlns:p14="http://schemas.microsoft.com/office/powerpoint/2010/main" val="609925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DF2E-0FAB-F384-02FD-A974F5259169}"/>
              </a:ext>
            </a:extLst>
          </p:cNvPr>
          <p:cNvSpPr>
            <a:spLocks noGrp="1"/>
          </p:cNvSpPr>
          <p:nvPr>
            <p:ph type="title"/>
          </p:nvPr>
        </p:nvSpPr>
        <p:spPr/>
        <p:txBody>
          <a:bodyPr/>
          <a:lstStyle/>
          <a:p>
            <a:r>
              <a:rPr lang="en-US" sz="2400"/>
              <a:t>References </a:t>
            </a:r>
          </a:p>
        </p:txBody>
      </p:sp>
      <p:sp>
        <p:nvSpPr>
          <p:cNvPr id="3" name="Content Placeholder 2">
            <a:extLst>
              <a:ext uri="{FF2B5EF4-FFF2-40B4-BE49-F238E27FC236}">
                <a16:creationId xmlns:a16="http://schemas.microsoft.com/office/drawing/2014/main" id="{D4F109AE-FAEE-BD42-3C3E-9FABD10EDBD7}"/>
              </a:ext>
            </a:extLst>
          </p:cNvPr>
          <p:cNvSpPr>
            <a:spLocks noGrp="1"/>
          </p:cNvSpPr>
          <p:nvPr>
            <p:ph idx="1"/>
          </p:nvPr>
        </p:nvSpPr>
        <p:spPr>
          <a:xfrm>
            <a:off x="0" y="853415"/>
            <a:ext cx="9144000" cy="3916297"/>
          </a:xfrm>
        </p:spPr>
        <p:txBody>
          <a:bodyPr/>
          <a:lstStyle/>
          <a:p>
            <a:r>
              <a:rPr lang="en-US" sz="1050"/>
              <a:t>[1] K. Paul Jr. "Design Features of the Helms Pumped Storage Project", IEEE Transactions of Energy Conversion, vol. 4, no. 1. March 1989. </a:t>
            </a:r>
            <a:endParaRPr lang="en-US" sz="1050">
              <a:solidFill>
                <a:srgbClr val="000000"/>
              </a:solidFill>
            </a:endParaRPr>
          </a:p>
          <a:p>
            <a:r>
              <a:rPr lang="en-US" sz="1050"/>
              <a:t>[2] "SRP Power Generation Sources", SRP website, accessed Sept. 15, 2024. [Online]. </a:t>
            </a:r>
            <a:r>
              <a:rPr lang="en-US" sz="1050" err="1"/>
              <a:t>Avaliable</a:t>
            </a:r>
            <a:r>
              <a:rPr lang="en-US" sz="1050"/>
              <a:t>: </a:t>
            </a:r>
            <a:r>
              <a:rPr lang="en-US" sz="1050">
                <a:solidFill>
                  <a:srgbClr val="000000"/>
                </a:solidFill>
                <a:hlinkClick r:id="rId2"/>
              </a:rPr>
              <a:t>https://www.srpnet.com/grid-water-management/grid-management/power-generation-stations</a:t>
            </a:r>
            <a:r>
              <a:rPr lang="en-US" sz="1050"/>
              <a:t>.</a:t>
            </a:r>
            <a:endParaRPr lang="en-US" sz="1050">
              <a:solidFill>
                <a:srgbClr val="000000"/>
              </a:solidFill>
            </a:endParaRPr>
          </a:p>
          <a:p>
            <a:r>
              <a:rPr lang="en-US" sz="1050"/>
              <a:t>[3] "Oroville", California Department of Water Resources, accessed Sept. 15, 2024. [Online]. </a:t>
            </a:r>
            <a:r>
              <a:rPr lang="en-US" sz="1050" err="1"/>
              <a:t>Avaliable</a:t>
            </a:r>
            <a:r>
              <a:rPr lang="en-US" sz="1050"/>
              <a:t>: </a:t>
            </a:r>
            <a:r>
              <a:rPr lang="en-US" sz="1050">
                <a:solidFill>
                  <a:srgbClr val="000000"/>
                </a:solidFill>
                <a:hlinkClick r:id="rId3"/>
              </a:rPr>
              <a:t>https://water.ca.gov/programs/state-water-project/swp-facilities/oroville#:~:text=It%20also%20provides%20pumped%2Dstorage,feet%2C%20in%20the%20United%20States</a:t>
            </a:r>
            <a:r>
              <a:rPr lang="en-US" sz="1050"/>
              <a:t>. </a:t>
            </a:r>
            <a:endParaRPr lang="en-US" sz="1050">
              <a:solidFill>
                <a:srgbClr val="000000"/>
              </a:solidFill>
            </a:endParaRPr>
          </a:p>
          <a:p>
            <a:r>
              <a:rPr lang="en-US" sz="1050">
                <a:solidFill>
                  <a:schemeClr val="tx2"/>
                </a:solidFill>
              </a:rPr>
              <a:t>[4] F. M. White and H. Xue, </a:t>
            </a:r>
            <a:r>
              <a:rPr lang="en-US" sz="1050" i="1">
                <a:solidFill>
                  <a:schemeClr val="tx2"/>
                </a:solidFill>
              </a:rPr>
              <a:t>Fluid Mechanics</a:t>
            </a:r>
            <a:r>
              <a:rPr lang="en-US" sz="1050">
                <a:solidFill>
                  <a:schemeClr val="tx2"/>
                </a:solidFill>
              </a:rPr>
              <a:t>. New York, NY: McGraw-Hill, 2021. </a:t>
            </a:r>
          </a:p>
          <a:p>
            <a:r>
              <a:rPr lang="en-US" sz="1050">
                <a:solidFill>
                  <a:schemeClr val="tx2"/>
                </a:solidFill>
              </a:rPr>
              <a:t>[5] P. Breeze, “Chapter 8 - Hydropower,” in </a:t>
            </a:r>
            <a:r>
              <a:rPr lang="en-US" sz="1050" i="1">
                <a:solidFill>
                  <a:schemeClr val="tx2"/>
                </a:solidFill>
              </a:rPr>
              <a:t>Power Generation Technologies (Second Edition) </a:t>
            </a:r>
            <a:r>
              <a:rPr lang="en-US" sz="1050">
                <a:solidFill>
                  <a:schemeClr val="tx2"/>
                </a:solidFill>
              </a:rPr>
              <a:t>, </a:t>
            </a:r>
            <a:r>
              <a:rPr lang="en-US" sz="1050" err="1">
                <a:solidFill>
                  <a:schemeClr val="tx2"/>
                </a:solidFill>
              </a:rPr>
              <a:t>Newnes</a:t>
            </a:r>
            <a:r>
              <a:rPr lang="en-US" sz="1050">
                <a:solidFill>
                  <a:schemeClr val="tx2"/>
                </a:solidFill>
              </a:rPr>
              <a:t>, 2014, pp. 153–179 </a:t>
            </a:r>
          </a:p>
          <a:p>
            <a:r>
              <a:rPr lang="en-US" sz="1050">
                <a:solidFill>
                  <a:schemeClr val="tx2"/>
                </a:solidFill>
              </a:rPr>
              <a:t>[6] J. I. Pérez-Díaz, M. </a:t>
            </a:r>
            <a:r>
              <a:rPr lang="en-US" sz="1050" err="1">
                <a:solidFill>
                  <a:schemeClr val="tx2"/>
                </a:solidFill>
              </a:rPr>
              <a:t>Chazarra</a:t>
            </a:r>
            <a:r>
              <a:rPr lang="en-US" sz="1050">
                <a:solidFill>
                  <a:schemeClr val="tx2"/>
                </a:solidFill>
              </a:rPr>
              <a:t>, J. García-González, G. </a:t>
            </a:r>
            <a:r>
              <a:rPr lang="en-US" sz="1050" err="1">
                <a:solidFill>
                  <a:schemeClr val="tx2"/>
                </a:solidFill>
              </a:rPr>
              <a:t>Cavazzini</a:t>
            </a:r>
            <a:r>
              <a:rPr lang="en-US" sz="1050">
                <a:solidFill>
                  <a:schemeClr val="tx2"/>
                </a:solidFill>
              </a:rPr>
              <a:t>, and A. </a:t>
            </a:r>
            <a:r>
              <a:rPr lang="en-US" sz="1050" err="1">
                <a:solidFill>
                  <a:schemeClr val="tx2"/>
                </a:solidFill>
              </a:rPr>
              <a:t>Stoppato</a:t>
            </a:r>
            <a:r>
              <a:rPr lang="en-US" sz="1050">
                <a:solidFill>
                  <a:schemeClr val="tx2"/>
                </a:solidFill>
              </a:rPr>
              <a:t>, “Trends and challenges in the operation of pumped-storage hydropower plants,” </a:t>
            </a:r>
            <a:r>
              <a:rPr lang="en-US" sz="1050" i="1">
                <a:solidFill>
                  <a:schemeClr val="tx2"/>
                </a:solidFill>
              </a:rPr>
              <a:t>Renewable and Sustainable Energy Reviews</a:t>
            </a:r>
            <a:r>
              <a:rPr lang="en-US" sz="1050">
                <a:solidFill>
                  <a:schemeClr val="tx2"/>
                </a:solidFill>
              </a:rPr>
              <a:t>, vol. 44, pp. 767–784, Apr. 2015. doi:10.1016/j.rser.2015.01.029 </a:t>
            </a:r>
          </a:p>
          <a:p>
            <a:r>
              <a:rPr lang="en-US" sz="1050">
                <a:solidFill>
                  <a:schemeClr val="tx2"/>
                </a:solidFill>
              </a:rPr>
              <a:t>[7] T. R. Simon </a:t>
            </a:r>
            <a:r>
              <a:rPr lang="en-US" sz="1050" i="1">
                <a:solidFill>
                  <a:schemeClr val="tx2"/>
                </a:solidFill>
              </a:rPr>
              <a:t>et al.</a:t>
            </a:r>
            <a:r>
              <a:rPr lang="en-US" sz="1050">
                <a:solidFill>
                  <a:schemeClr val="tx2"/>
                </a:solidFill>
              </a:rPr>
              <a:t>, “Life cycle assessment of closed-loop pumped storage hydropower in the United States,” </a:t>
            </a:r>
            <a:r>
              <a:rPr lang="en-US" sz="1050" i="1">
                <a:solidFill>
                  <a:schemeClr val="tx2"/>
                </a:solidFill>
              </a:rPr>
              <a:t>Environmental Science &amp;amp; Technology</a:t>
            </a:r>
            <a:r>
              <a:rPr lang="en-US" sz="1050">
                <a:solidFill>
                  <a:schemeClr val="tx2"/>
                </a:solidFill>
              </a:rPr>
              <a:t>, vol. 57, no. 33, pp. 12251–12258, Aug. 2023. doi:10.1021/acs.est.2c09189 </a:t>
            </a:r>
          </a:p>
          <a:p>
            <a:r>
              <a:rPr lang="en-US" sz="1050">
                <a:solidFill>
                  <a:schemeClr val="tx2"/>
                </a:solidFill>
              </a:rPr>
              <a:t>[8] C. Trivedi, M. Cervantes, and O. </a:t>
            </a:r>
            <a:r>
              <a:rPr lang="en-US" sz="1050" err="1">
                <a:solidFill>
                  <a:schemeClr val="tx2"/>
                </a:solidFill>
              </a:rPr>
              <a:t>Dahlhaug</a:t>
            </a:r>
            <a:r>
              <a:rPr lang="en-US" sz="1050">
                <a:solidFill>
                  <a:schemeClr val="tx2"/>
                </a:solidFill>
              </a:rPr>
              <a:t>, “Experimental and numerical studies of a high-head Francis Turbine: A review of the Francis-99 Test Case,” </a:t>
            </a:r>
            <a:r>
              <a:rPr lang="en-US" sz="1050" i="1">
                <a:solidFill>
                  <a:schemeClr val="tx2"/>
                </a:solidFill>
              </a:rPr>
              <a:t>Energies</a:t>
            </a:r>
            <a:r>
              <a:rPr lang="en-US" sz="1050">
                <a:solidFill>
                  <a:schemeClr val="tx2"/>
                </a:solidFill>
              </a:rPr>
              <a:t>, vol. 9, no. 2, p. 74, Jan. 2016. doi:10.3390/en9020074</a:t>
            </a:r>
          </a:p>
          <a:p>
            <a:r>
              <a:rPr lang="en-US" sz="1050">
                <a:solidFill>
                  <a:schemeClr val="tx2"/>
                </a:solidFill>
              </a:rPr>
              <a:t>[9] E. </a:t>
            </a:r>
            <a:r>
              <a:rPr lang="en-US" sz="1050" err="1">
                <a:solidFill>
                  <a:schemeClr val="tx2"/>
                </a:solidFill>
              </a:rPr>
              <a:t>Engineeringtoolbox</a:t>
            </a:r>
            <a:r>
              <a:rPr lang="en-US" sz="1050">
                <a:solidFill>
                  <a:schemeClr val="tx2"/>
                </a:solidFill>
              </a:rPr>
              <a:t>, “Hydropower,” Engineering </a:t>
            </a:r>
            <a:r>
              <a:rPr lang="en-US" sz="1050" err="1">
                <a:solidFill>
                  <a:schemeClr val="tx2"/>
                </a:solidFill>
              </a:rPr>
              <a:t>ToolBox</a:t>
            </a:r>
            <a:r>
              <a:rPr lang="en-US" sz="1050">
                <a:solidFill>
                  <a:schemeClr val="tx2"/>
                </a:solidFill>
              </a:rPr>
              <a:t>, </a:t>
            </a:r>
            <a:r>
              <a:rPr lang="en-US" sz="1050">
                <a:solidFill>
                  <a:schemeClr val="tx2"/>
                </a:solidFill>
                <a:hlinkClick r:id="rId4">
                  <a:extLst>
                    <a:ext uri="{A12FA001-AC4F-418D-AE19-62706E023703}">
                      <ahyp:hlinkClr xmlns:ahyp="http://schemas.microsoft.com/office/drawing/2018/hyperlinkcolor" val="tx"/>
                    </a:ext>
                  </a:extLst>
                </a:hlinkClick>
              </a:rPr>
              <a:t>https://www.engineeringtoolbox.com/hydropower-d_1359.html</a:t>
            </a:r>
            <a:r>
              <a:rPr lang="en-US" sz="1050">
                <a:solidFill>
                  <a:schemeClr val="tx2"/>
                </a:solidFill>
              </a:rPr>
              <a:t> (accessed Sep. 14, 2024). </a:t>
            </a:r>
          </a:p>
          <a:p>
            <a:r>
              <a:rPr lang="en-US" sz="1050">
                <a:solidFill>
                  <a:schemeClr val="tx2"/>
                </a:solidFill>
              </a:rPr>
              <a:t>[10] “Types of hydropower turbines | Department of Energy,” Department of Energy, </a:t>
            </a:r>
            <a:r>
              <a:rPr lang="en-US" sz="1050">
                <a:solidFill>
                  <a:schemeClr val="tx2"/>
                </a:solidFill>
                <a:hlinkClick r:id="rId5">
                  <a:extLst>
                    <a:ext uri="{A12FA001-AC4F-418D-AE19-62706E023703}">
                      <ahyp:hlinkClr xmlns:ahyp="http://schemas.microsoft.com/office/drawing/2018/hyperlinkcolor" val="tx"/>
                    </a:ext>
                  </a:extLst>
                </a:hlinkClick>
              </a:rPr>
              <a:t>https://www.energy.gov/eere/water/types-hydropower-turbines</a:t>
            </a:r>
            <a:r>
              <a:rPr lang="en-US" sz="1050">
                <a:solidFill>
                  <a:schemeClr val="tx2"/>
                </a:solidFill>
              </a:rPr>
              <a:t> (accessed Sep. 15, 2024). </a:t>
            </a:r>
          </a:p>
          <a:p>
            <a:r>
              <a:rPr lang="en-US" sz="1050">
                <a:solidFill>
                  <a:schemeClr val="tx2"/>
                </a:solidFill>
              </a:rPr>
              <a:t>[11] “Francis Turbine: Diagram, construction, working, applications,” Testbook, </a:t>
            </a:r>
            <a:r>
              <a:rPr lang="en-US" sz="1050">
                <a:solidFill>
                  <a:schemeClr val="tx2"/>
                </a:solidFill>
                <a:hlinkClick r:id="rId6">
                  <a:extLst>
                    <a:ext uri="{A12FA001-AC4F-418D-AE19-62706E023703}">
                      <ahyp:hlinkClr xmlns:ahyp="http://schemas.microsoft.com/office/drawing/2018/hyperlinkcolor" val="tx"/>
                    </a:ext>
                  </a:extLst>
                </a:hlinkClick>
              </a:rPr>
              <a:t>https://testbook.com/mechanical-engineering/francis-turbine</a:t>
            </a:r>
            <a:r>
              <a:rPr lang="en-US" sz="1050">
                <a:solidFill>
                  <a:schemeClr val="tx2"/>
                </a:solidFill>
              </a:rPr>
              <a:t> (accessed Sep. 14, 2024). </a:t>
            </a:r>
          </a:p>
          <a:p>
            <a:r>
              <a:rPr lang="en-US" sz="1100"/>
              <a:t>[12] F. A. </a:t>
            </a:r>
            <a:r>
              <a:rPr lang="en-US" sz="1100" err="1"/>
              <a:t>Diawuo</a:t>
            </a:r>
            <a:r>
              <a:rPr lang="en-US" sz="1100"/>
              <a:t> and R. T. </a:t>
            </a:r>
            <a:r>
              <a:rPr lang="en-US" sz="1100" err="1"/>
              <a:t>Amanor</a:t>
            </a:r>
            <a:r>
              <a:rPr lang="en-US" sz="1100"/>
              <a:t>, "Need for pumped hydro energy storage systems," in Pumped Hydro Energy Storage for Hybrid Systems, A. T. Kabo-Bah, F. A. </a:t>
            </a:r>
            <a:r>
              <a:rPr lang="en-US" sz="1100" err="1"/>
              <a:t>Diawuo</a:t>
            </a:r>
            <a:r>
              <a:rPr lang="en-US" sz="1100"/>
              <a:t>, and E. O. Antwi, Eds. Academic Press, 2023, pp. 23-41. </a:t>
            </a:r>
            <a:r>
              <a:rPr lang="en-US" sz="1100" err="1"/>
              <a:t>doi</a:t>
            </a:r>
            <a:r>
              <a:rPr lang="en-US" sz="1100"/>
              <a:t>: 10.1016/B978-0-12-818853-8.00001-7</a:t>
            </a:r>
            <a:endParaRPr lang="en-US" sz="1100">
              <a:solidFill>
                <a:srgbClr val="000000"/>
              </a:solidFill>
            </a:endParaRPr>
          </a:p>
          <a:p>
            <a:endParaRPr lang="en-US" sz="1050">
              <a:solidFill>
                <a:schemeClr val="tx2"/>
              </a:solidFill>
            </a:endParaRPr>
          </a:p>
          <a:p>
            <a:endParaRPr lang="en-US" sz="1050">
              <a:solidFill>
                <a:schemeClr val="tx2"/>
              </a:solidFill>
              <a:latin typeface="Arial" panose="020B0604020202020204" pitchFamily="34" charset="0"/>
              <a:cs typeface="Arial" panose="020B0604020202020204" pitchFamily="34" charset="0"/>
            </a:endParaRPr>
          </a:p>
          <a:p>
            <a:endParaRPr lang="en-US" sz="1050">
              <a:solidFill>
                <a:schemeClr val="tx2"/>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latin typeface="Arial" panose="020B0604020202020204" pitchFamily="34" charset="0"/>
              <a:ea typeface="Calibri"/>
              <a:cs typeface="Arial" panose="020B0604020202020204" pitchFamily="34" charset="0"/>
            </a:endParaRPr>
          </a:p>
          <a:p>
            <a:pPr marL="285750" indent="-285750"/>
            <a:endParaRPr lang="en-US" sz="1050">
              <a:solidFill>
                <a:srgbClr val="003466"/>
              </a:solidFill>
              <a:latin typeface="Arial" panose="020B0604020202020204" pitchFamily="34" charset="0"/>
              <a:ea typeface="Calibri"/>
              <a:cs typeface="Arial" panose="020B0604020202020204" pitchFamily="34" charset="0"/>
            </a:endParaRPr>
          </a:p>
          <a:p>
            <a:endParaRPr lang="en-US" sz="1050">
              <a:latin typeface="Arial" panose="020B0604020202020204" pitchFamily="34" charset="0"/>
              <a:ea typeface="Calibri"/>
              <a:cs typeface="Arial" panose="020B0604020202020204" pitchFamily="34" charset="0"/>
            </a:endParaRPr>
          </a:p>
          <a:p>
            <a:endParaRPr lang="en-US" sz="1050">
              <a:ea typeface="Calibri"/>
            </a:endParaRPr>
          </a:p>
          <a:p>
            <a:endParaRPr lang="en-US" sz="1050">
              <a:ea typeface="Calibri"/>
            </a:endParaRPr>
          </a:p>
          <a:p>
            <a:endParaRPr lang="en-US" sz="1050">
              <a:solidFill>
                <a:srgbClr val="003466"/>
              </a:solidFill>
              <a:ea typeface="Calibri"/>
            </a:endParaRPr>
          </a:p>
          <a:p>
            <a:endParaRPr lang="en-US" sz="1050">
              <a:solidFill>
                <a:srgbClr val="003466"/>
              </a:solidFill>
              <a:ea typeface="Calibri"/>
            </a:endParaRPr>
          </a:p>
          <a:p>
            <a:endParaRPr lang="en-US" sz="1050">
              <a:solidFill>
                <a:srgbClr val="000000"/>
              </a:solidFill>
              <a:latin typeface="Calibri"/>
              <a:ea typeface="Calibri"/>
              <a:cs typeface="Calibri"/>
            </a:endParaRPr>
          </a:p>
          <a:p>
            <a:pPr marL="0" indent="0">
              <a:buNone/>
            </a:pPr>
            <a:endParaRPr lang="en-US" sz="1050" u="sng">
              <a:solidFill>
                <a:srgbClr val="0070C0"/>
              </a:solidFill>
              <a:latin typeface="Calibri"/>
              <a:ea typeface="Calibri"/>
              <a:cs typeface="Calibri"/>
            </a:endParaRPr>
          </a:p>
          <a:p>
            <a:endParaRPr lang="en-US" sz="1050">
              <a:solidFill>
                <a:srgbClr val="000000"/>
              </a:solidFill>
              <a:latin typeface="Calibri"/>
              <a:ea typeface="Calibri"/>
              <a:cs typeface="Calibri"/>
            </a:endParaRPr>
          </a:p>
          <a:p>
            <a:endParaRPr lang="en-US" sz="1050">
              <a:solidFill>
                <a:srgbClr val="000000"/>
              </a:solidFill>
              <a:latin typeface="Calibri"/>
              <a:ea typeface="Calibri"/>
              <a:cs typeface="Calibri"/>
            </a:endParaRPr>
          </a:p>
          <a:p>
            <a:endParaRPr lang="en-US" sz="1050">
              <a:solidFill>
                <a:srgbClr val="000000"/>
              </a:solidFill>
              <a:latin typeface="Calibri"/>
              <a:ea typeface="Calibri"/>
              <a:cs typeface="Calibri"/>
            </a:endParaRPr>
          </a:p>
          <a:p>
            <a:endParaRPr lang="en-US" sz="1050">
              <a:ea typeface="Calibri"/>
            </a:endParaRPr>
          </a:p>
          <a:p>
            <a:endParaRPr lang="en-US" sz="1050"/>
          </a:p>
        </p:txBody>
      </p:sp>
    </p:spTree>
    <p:extLst>
      <p:ext uri="{BB962C8B-B14F-4D97-AF65-F5344CB8AC3E}">
        <p14:creationId xmlns:p14="http://schemas.microsoft.com/office/powerpoint/2010/main" val="279247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DF2E-0FAB-F384-02FD-A974F5259169}"/>
              </a:ext>
            </a:extLst>
          </p:cNvPr>
          <p:cNvSpPr>
            <a:spLocks noGrp="1"/>
          </p:cNvSpPr>
          <p:nvPr>
            <p:ph type="title"/>
          </p:nvPr>
        </p:nvSpPr>
        <p:spPr/>
        <p:txBody>
          <a:bodyPr/>
          <a:lstStyle/>
          <a:p>
            <a:r>
              <a:rPr lang="en-US" sz="2400"/>
              <a:t>References </a:t>
            </a:r>
          </a:p>
        </p:txBody>
      </p:sp>
      <p:sp>
        <p:nvSpPr>
          <p:cNvPr id="3" name="Content Placeholder 2">
            <a:extLst>
              <a:ext uri="{FF2B5EF4-FFF2-40B4-BE49-F238E27FC236}">
                <a16:creationId xmlns:a16="http://schemas.microsoft.com/office/drawing/2014/main" id="{D4F109AE-FAEE-BD42-3C3E-9FABD10EDBD7}"/>
              </a:ext>
            </a:extLst>
          </p:cNvPr>
          <p:cNvSpPr>
            <a:spLocks noGrp="1"/>
          </p:cNvSpPr>
          <p:nvPr>
            <p:ph idx="1"/>
          </p:nvPr>
        </p:nvSpPr>
        <p:spPr>
          <a:xfrm>
            <a:off x="0" y="853415"/>
            <a:ext cx="9144000" cy="3916297"/>
          </a:xfrm>
        </p:spPr>
        <p:txBody>
          <a:bodyPr/>
          <a:lstStyle/>
          <a:p>
            <a:r>
              <a:rPr lang="en-US" sz="1050"/>
              <a:t>[13] Federal Energy Regulatory Commission, "Final Environmental Impact Statement for the Mountain Valley Pipeline Project," Federal Energy Regulatory Commission, Jan. 25, 2019. [Online]. Available: https://www.ferc.gov/sites/default/files/2020-06/01-25-19-FEIS.pdf. [Accessed: Sep. 16, 2024].</a:t>
            </a:r>
          </a:p>
          <a:p>
            <a:pPr marR="457200"/>
            <a:r>
              <a:rPr lang="en-US" sz="1050"/>
              <a:t>[14] Voith, "Francis Turbines," Voith, 2018. [Online]. Available: https://voith.com/corp-en/VH_Product-Brochure-Francis-Turbines_18_BDI_VH3369_en.pdf. [Accessed: Sep. 16, 2024].</a:t>
            </a:r>
          </a:p>
          <a:p>
            <a:pPr marR="457200"/>
            <a:r>
              <a:rPr lang="en-US" sz="1050"/>
              <a:t>[15] W. Zhao, A. Presas, M. Egusquiza, D. Valentín, E. Egusquiza, and C. Valero, "Increasing the operating range and energy production in Francis turbines by an early detection of the overload instability," Measurement, vol. 181, p. 109580, 2021. </a:t>
            </a:r>
            <a:r>
              <a:rPr lang="en-US" sz="1050" err="1"/>
              <a:t>doi</a:t>
            </a:r>
            <a:r>
              <a:rPr lang="en-US" sz="1050"/>
              <a:t>: 10.1016/j.measurement.2021.109580.</a:t>
            </a:r>
          </a:p>
          <a:p>
            <a:pPr marR="457200"/>
            <a:r>
              <a:rPr lang="en-US" sz="1050"/>
              <a:t>[16] U.S. House of Representatives, "Report on the Activities of the Committee on Energy and Commerce for the One Hundred Fifteenth Congress," U.S. Government Publishing Office, Washington, DC, Rep. 115-458, 2018. [Online]. Available: https://www.govinfo.gov/content/pkg/CRPT-115hrpt458/pdf/CRPT-115hrpt458.pdf. [Accessed: Sep. 16, 2024].</a:t>
            </a:r>
          </a:p>
          <a:p>
            <a:r>
              <a:rPr lang="en-US" sz="1050"/>
              <a:t>[17] "Design features of the Helms pumped storage project," IEEE Xplore, pp. 10-12. [Online]. Available: https://www.ieee.org. [Accessed: Sep. 16, 2024].</a:t>
            </a:r>
          </a:p>
          <a:p>
            <a:pPr marR="457200"/>
            <a:r>
              <a:rPr lang="en-US" sz="1050"/>
              <a:t>[18] N. Fitzgerald, R. Lacal </a:t>
            </a:r>
            <a:r>
              <a:rPr lang="en-US" sz="1050" err="1"/>
              <a:t>Arántegui</a:t>
            </a:r>
            <a:r>
              <a:rPr lang="en-US" sz="1050"/>
              <a:t>, E. </a:t>
            </a:r>
            <a:r>
              <a:rPr lang="en-US" sz="1050" err="1"/>
              <a:t>McKeogh</a:t>
            </a:r>
            <a:r>
              <a:rPr lang="en-US" sz="1050"/>
              <a:t>, and P. Leahy, "A GIS-based model to calculate the potential for transforming conventional hydropower schemes and non-hydro reservoirs to pumped hydropower schemes," Energy, vol. 41, no. 1, pp. 483-490, 2012. </a:t>
            </a:r>
            <a:r>
              <a:rPr lang="en-US" sz="1050" err="1"/>
              <a:t>doi</a:t>
            </a:r>
            <a:r>
              <a:rPr lang="en-US" sz="1050"/>
              <a:t>: 10.1016/j.energy.2012.02.044. [Accessed: Sep. 16, 2024].</a:t>
            </a:r>
          </a:p>
          <a:p>
            <a:r>
              <a:rPr lang="en-US" sz="1100">
                <a:solidFill>
                  <a:schemeClr val="tx2"/>
                </a:solidFill>
              </a:rPr>
              <a:t>[19] F. M. White and H. Xue, </a:t>
            </a:r>
            <a:r>
              <a:rPr lang="en-US" sz="1100" i="1">
                <a:solidFill>
                  <a:schemeClr val="tx2"/>
                </a:solidFill>
              </a:rPr>
              <a:t>Fluid Mechanics</a:t>
            </a:r>
            <a:r>
              <a:rPr lang="en-US" sz="1100">
                <a:solidFill>
                  <a:schemeClr val="tx2"/>
                </a:solidFill>
              </a:rPr>
              <a:t>. New York, NY: McGraw-Hill, 2021. </a:t>
            </a:r>
          </a:p>
          <a:p>
            <a:r>
              <a:rPr lang="en-US" sz="1100"/>
              <a:t>[20] B. C. </a:t>
            </a:r>
            <a:r>
              <a:rPr lang="en-US" sz="1100" err="1"/>
              <a:t>Punmia</a:t>
            </a:r>
            <a:r>
              <a:rPr lang="en-US" sz="1100"/>
              <a:t>, Ashok Kumar Jain, and Arun Kumar Jain, </a:t>
            </a:r>
            <a:r>
              <a:rPr lang="en-US" sz="1100" i="1"/>
              <a:t>Soil mechanics and foundations</a:t>
            </a:r>
            <a:r>
              <a:rPr lang="en-US" sz="1100"/>
              <a:t>. Delhi: Laxmi Publications (P) Ltd., , C, 2005.</a:t>
            </a:r>
            <a:endParaRPr lang="en-US" sz="1100">
              <a:solidFill>
                <a:srgbClr val="000000"/>
              </a:solidFill>
            </a:endParaRPr>
          </a:p>
          <a:p>
            <a:r>
              <a:rPr lang="en-US" sz="1100"/>
              <a:t>‌[21] “Closed-Loop Pumped Storage Hydropower Resource Assessment for the United States Final Report on </a:t>
            </a:r>
            <a:r>
              <a:rPr lang="en-US" sz="1100" err="1"/>
              <a:t>HydroWIRES</a:t>
            </a:r>
            <a:r>
              <a:rPr lang="en-US" sz="1100"/>
              <a:t> Project D1: Improving Hydropower and PSH Representations in Capacity Expansion Models,” 2022. Available: </a:t>
            </a:r>
            <a:r>
              <a:rPr lang="en-US" sz="1100">
                <a:solidFill>
                  <a:srgbClr val="000000"/>
                </a:solidFill>
                <a:hlinkClick r:id="rId2"/>
              </a:rPr>
              <a:t>https://www.nrel.gov/docs/fy22osti/81277.pdf</a:t>
            </a:r>
            <a:endParaRPr lang="en-US" sz="1100">
              <a:solidFill>
                <a:srgbClr val="000000"/>
              </a:solidFill>
            </a:endParaRPr>
          </a:p>
          <a:p>
            <a:r>
              <a:rPr lang="en-US" sz="1100"/>
              <a:t>[22]"2021 Pumped Storage Hydro Report," 2021. Available: </a:t>
            </a:r>
            <a:r>
              <a:rPr lang="en-US" sz="1100">
                <a:solidFill>
                  <a:srgbClr val="000000"/>
                </a:solidFill>
                <a:hlinkClick r:id="rId3"/>
              </a:rPr>
              <a:t>2021-Pumped-Storage-Report-NHA.pdf (hydro.org)</a:t>
            </a:r>
            <a:endParaRPr lang="en-US"/>
          </a:p>
          <a:p>
            <a:endParaRPr lang="en-US" sz="1050">
              <a:solidFill>
                <a:schemeClr val="tx2"/>
              </a:solidFill>
            </a:endParaRPr>
          </a:p>
          <a:p>
            <a:endParaRPr lang="en-US" sz="1050">
              <a:solidFill>
                <a:schemeClr val="tx2"/>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effectLst/>
              <a:latin typeface="Arial" panose="020B0604020202020204" pitchFamily="34" charset="0"/>
              <a:cs typeface="Arial" panose="020B0604020202020204" pitchFamily="34" charset="0"/>
            </a:endParaRPr>
          </a:p>
          <a:p>
            <a:endParaRPr lang="en-US" sz="1050">
              <a:solidFill>
                <a:srgbClr val="003466"/>
              </a:solidFill>
              <a:latin typeface="Arial" panose="020B0604020202020204" pitchFamily="34" charset="0"/>
              <a:cs typeface="Arial" panose="020B0604020202020204" pitchFamily="34" charset="0"/>
            </a:endParaRPr>
          </a:p>
          <a:p>
            <a:pPr marL="285750" indent="-285750"/>
            <a:endParaRPr lang="en-US" sz="1050">
              <a:solidFill>
                <a:srgbClr val="003466"/>
              </a:solidFill>
              <a:latin typeface="Arial" panose="020B0604020202020204" pitchFamily="34" charset="0"/>
              <a:ea typeface="Calibri"/>
              <a:cs typeface="Arial" panose="020B0604020202020204" pitchFamily="34" charset="0"/>
            </a:endParaRPr>
          </a:p>
          <a:p>
            <a:endParaRPr lang="en-US" sz="1050">
              <a:ea typeface="Calibri"/>
            </a:endParaRPr>
          </a:p>
          <a:p>
            <a:endParaRPr lang="en-US" sz="1050">
              <a:ea typeface="Calibri"/>
            </a:endParaRPr>
          </a:p>
          <a:p>
            <a:endParaRPr lang="en-US" sz="1050">
              <a:ea typeface="Calibri"/>
            </a:endParaRPr>
          </a:p>
          <a:p>
            <a:endParaRPr lang="en-US" sz="1050">
              <a:solidFill>
                <a:srgbClr val="003466"/>
              </a:solidFill>
              <a:ea typeface="Calibri"/>
            </a:endParaRPr>
          </a:p>
          <a:p>
            <a:endParaRPr lang="en-US" sz="1050">
              <a:solidFill>
                <a:srgbClr val="003466"/>
              </a:solidFill>
              <a:ea typeface="Calibri"/>
            </a:endParaRPr>
          </a:p>
          <a:p>
            <a:endParaRPr lang="en-US" sz="1050">
              <a:solidFill>
                <a:srgbClr val="000000"/>
              </a:solidFill>
              <a:latin typeface="Calibri"/>
              <a:ea typeface="Calibri"/>
              <a:cs typeface="Calibri"/>
            </a:endParaRPr>
          </a:p>
          <a:p>
            <a:pPr marL="0" indent="0">
              <a:buNone/>
            </a:pPr>
            <a:endParaRPr lang="en-US" sz="1050" u="sng">
              <a:solidFill>
                <a:srgbClr val="0070C0"/>
              </a:solidFill>
              <a:latin typeface="Calibri"/>
              <a:ea typeface="Calibri"/>
              <a:cs typeface="Calibri"/>
            </a:endParaRPr>
          </a:p>
          <a:p>
            <a:endParaRPr lang="en-US" sz="1050">
              <a:solidFill>
                <a:srgbClr val="000000"/>
              </a:solidFill>
              <a:latin typeface="Calibri"/>
              <a:ea typeface="Calibri"/>
              <a:cs typeface="Calibri"/>
            </a:endParaRPr>
          </a:p>
          <a:p>
            <a:endParaRPr lang="en-US" sz="1050">
              <a:solidFill>
                <a:srgbClr val="000000"/>
              </a:solidFill>
              <a:latin typeface="Calibri"/>
              <a:ea typeface="Calibri"/>
              <a:cs typeface="Calibri"/>
            </a:endParaRPr>
          </a:p>
          <a:p>
            <a:endParaRPr lang="en-US" sz="1050">
              <a:solidFill>
                <a:srgbClr val="000000"/>
              </a:solidFill>
              <a:latin typeface="Calibri"/>
              <a:ea typeface="Calibri"/>
              <a:cs typeface="Calibri"/>
            </a:endParaRPr>
          </a:p>
          <a:p>
            <a:endParaRPr lang="en-US" sz="1050"/>
          </a:p>
          <a:p>
            <a:endParaRPr lang="en-US" sz="1050"/>
          </a:p>
        </p:txBody>
      </p:sp>
    </p:spTree>
    <p:extLst>
      <p:ext uri="{BB962C8B-B14F-4D97-AF65-F5344CB8AC3E}">
        <p14:creationId xmlns:p14="http://schemas.microsoft.com/office/powerpoint/2010/main" val="24509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42C7-D013-491C-9BBC-D861D3891780}"/>
              </a:ext>
            </a:extLst>
          </p:cNvPr>
          <p:cNvSpPr>
            <a:spLocks noGrp="1"/>
          </p:cNvSpPr>
          <p:nvPr>
            <p:ph type="title"/>
          </p:nvPr>
        </p:nvSpPr>
        <p:spPr/>
        <p:txBody>
          <a:bodyPr/>
          <a:lstStyle/>
          <a:p>
            <a:r>
              <a:rPr lang="en-US" sz="2800"/>
              <a:t>Project Description</a:t>
            </a:r>
          </a:p>
        </p:txBody>
      </p:sp>
      <p:sp>
        <p:nvSpPr>
          <p:cNvPr id="3" name="Content Placeholder 2">
            <a:extLst>
              <a:ext uri="{FF2B5EF4-FFF2-40B4-BE49-F238E27FC236}">
                <a16:creationId xmlns:a16="http://schemas.microsoft.com/office/drawing/2014/main" id="{19634AD5-B5C4-48CE-98D2-8AF6FBA81DDB}"/>
              </a:ext>
            </a:extLst>
          </p:cNvPr>
          <p:cNvSpPr>
            <a:spLocks noGrp="1"/>
          </p:cNvSpPr>
          <p:nvPr>
            <p:ph idx="1"/>
          </p:nvPr>
        </p:nvSpPr>
        <p:spPr>
          <a:xfrm>
            <a:off x="446568" y="865836"/>
            <a:ext cx="8315202" cy="3750796"/>
          </a:xfrm>
        </p:spPr>
        <p:txBody>
          <a:bodyPr/>
          <a:lstStyle/>
          <a:p>
            <a:r>
              <a:rPr lang="en-US" sz="1800" b="1">
                <a:solidFill>
                  <a:schemeClr val="tx2"/>
                </a:solidFill>
              </a:rPr>
              <a:t>Problem Statement: </a:t>
            </a:r>
            <a:r>
              <a:rPr lang="en-US" sz="1800">
                <a:solidFill>
                  <a:schemeClr val="tx2"/>
                </a:solidFill>
              </a:rPr>
              <a:t>With the desire to remove US reliance on coal, nuclear, and fossil fuel driven energy while also taking advantage of potential energy in respect of water batteries through a closed-loop pumped storage hydropower system. This model will help to address the nations clean energy goals while preserving the environment and making use of untapped power.</a:t>
            </a:r>
          </a:p>
        </p:txBody>
      </p:sp>
      <p:pic>
        <p:nvPicPr>
          <p:cNvPr id="1026" name="Picture 2" descr="Finding the Future Hydropower Workforce - Applications Close May 8 -  National Hydropower Association">
            <a:extLst>
              <a:ext uri="{FF2B5EF4-FFF2-40B4-BE49-F238E27FC236}">
                <a16:creationId xmlns:a16="http://schemas.microsoft.com/office/drawing/2014/main" id="{ECAA54D0-6B89-8DB4-DFDB-3C7679AFD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86" y="2268825"/>
            <a:ext cx="3875993" cy="24707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8510AE37-EA5A-7343-7B53-2C0AFE6EAC86}"/>
              </a:ext>
            </a:extLst>
          </p:cNvPr>
          <p:cNvGraphicFramePr/>
          <p:nvPr>
            <p:extLst>
              <p:ext uri="{D42A27DB-BD31-4B8C-83A1-F6EECF244321}">
                <p14:modId xmlns:p14="http://schemas.microsoft.com/office/powerpoint/2010/main" val="1029540543"/>
              </p:ext>
            </p:extLst>
          </p:nvPr>
        </p:nvGraphicFramePr>
        <p:xfrm>
          <a:off x="4809722" y="2236363"/>
          <a:ext cx="3908686" cy="2528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ustomer review with solid fill">
            <a:extLst>
              <a:ext uri="{FF2B5EF4-FFF2-40B4-BE49-F238E27FC236}">
                <a16:creationId xmlns:a16="http://schemas.microsoft.com/office/drawing/2014/main" id="{C21C6939-2E61-3A1D-4BBC-AC177A343E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961432" y="3735845"/>
            <a:ext cx="635106" cy="635106"/>
          </a:xfrm>
          <a:prstGeom prst="rect">
            <a:avLst/>
          </a:prstGeom>
        </p:spPr>
      </p:pic>
      <p:pic>
        <p:nvPicPr>
          <p:cNvPr id="17" name="Graphic 16" descr="Handshake with solid fill">
            <a:extLst>
              <a:ext uri="{FF2B5EF4-FFF2-40B4-BE49-F238E27FC236}">
                <a16:creationId xmlns:a16="http://schemas.microsoft.com/office/drawing/2014/main" id="{90CE0A23-E8BC-E082-DA3C-7931F7794F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961432" y="2657055"/>
            <a:ext cx="635106" cy="635106"/>
          </a:xfrm>
          <a:prstGeom prst="rect">
            <a:avLst/>
          </a:prstGeom>
        </p:spPr>
      </p:pic>
      <p:sp>
        <p:nvSpPr>
          <p:cNvPr id="4" name="Content Placeholder 2">
            <a:extLst>
              <a:ext uri="{FF2B5EF4-FFF2-40B4-BE49-F238E27FC236}">
                <a16:creationId xmlns:a16="http://schemas.microsoft.com/office/drawing/2014/main" id="{6DD47026-0552-C5E5-ABBE-FF13499C40A6}"/>
              </a:ext>
            </a:extLst>
          </p:cNvPr>
          <p:cNvSpPr txBox="1">
            <a:spLocks/>
          </p:cNvSpPr>
          <p:nvPr/>
        </p:nvSpPr>
        <p:spPr bwMode="auto">
          <a:xfrm>
            <a:off x="7495879" y="4766630"/>
            <a:ext cx="1643730" cy="3746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Robert </a:t>
            </a:r>
            <a:r>
              <a:rPr lang="en-US" sz="1400" kern="0" err="1">
                <a:solidFill>
                  <a:schemeClr val="tx2"/>
                </a:solidFill>
              </a:rPr>
              <a:t>Ginieczki</a:t>
            </a:r>
          </a:p>
          <a:p>
            <a:pPr marL="0" indent="0">
              <a:buNone/>
            </a:pPr>
            <a:endParaRPr lang="en-US" sz="1800" kern="0">
              <a:solidFill>
                <a:schemeClr val="tx2"/>
              </a:solidFill>
            </a:endParaRPr>
          </a:p>
          <a:p>
            <a:pPr marL="285750" indent="-285750"/>
            <a:endParaRPr lang="en-US" sz="1800" b="0" kern="0">
              <a:solidFill>
                <a:schemeClr val="tx2"/>
              </a:solidFill>
            </a:endParaRPr>
          </a:p>
          <a:p>
            <a:pPr>
              <a:buNone/>
            </a:pPr>
            <a:endParaRPr lang="en-US" sz="1800" kern="0">
              <a:solidFill>
                <a:schemeClr val="tx2"/>
              </a:solidFill>
            </a:endParaRPr>
          </a:p>
        </p:txBody>
      </p:sp>
      <p:sp>
        <p:nvSpPr>
          <p:cNvPr id="14" name="TextBox 13">
            <a:extLst>
              <a:ext uri="{FF2B5EF4-FFF2-40B4-BE49-F238E27FC236}">
                <a16:creationId xmlns:a16="http://schemas.microsoft.com/office/drawing/2014/main" id="{1CE57D71-9AFD-DE80-A045-B6E1EA0E440E}"/>
              </a:ext>
            </a:extLst>
          </p:cNvPr>
          <p:cNvSpPr txBox="1"/>
          <p:nvPr/>
        </p:nvSpPr>
        <p:spPr>
          <a:xfrm>
            <a:off x="1696055" y="4737221"/>
            <a:ext cx="1710738"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tx2"/>
                </a:solidFill>
                <a:latin typeface="Arial"/>
                <a:cs typeface="Arial"/>
              </a:rPr>
              <a:t>Fig. 1: Art for HCC Competition</a:t>
            </a:r>
          </a:p>
        </p:txBody>
      </p:sp>
    </p:spTree>
    <p:extLst>
      <p:ext uri="{BB962C8B-B14F-4D97-AF65-F5344CB8AC3E}">
        <p14:creationId xmlns:p14="http://schemas.microsoft.com/office/powerpoint/2010/main" val="403021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223B-0C4E-A8D7-E597-FEC985A82328}"/>
              </a:ext>
            </a:extLst>
          </p:cNvPr>
          <p:cNvSpPr>
            <a:spLocks noGrp="1"/>
          </p:cNvSpPr>
          <p:nvPr>
            <p:ph type="title"/>
          </p:nvPr>
        </p:nvSpPr>
        <p:spPr/>
        <p:txBody>
          <a:bodyPr/>
          <a:lstStyle/>
          <a:p>
            <a:r>
              <a:rPr lang="en-US" sz="2400"/>
              <a:t>References</a:t>
            </a:r>
          </a:p>
        </p:txBody>
      </p:sp>
      <p:sp>
        <p:nvSpPr>
          <p:cNvPr id="3" name="Content Placeholder 2">
            <a:extLst>
              <a:ext uri="{FF2B5EF4-FFF2-40B4-BE49-F238E27FC236}">
                <a16:creationId xmlns:a16="http://schemas.microsoft.com/office/drawing/2014/main" id="{35FDB3D2-C2DF-3C5B-02C6-727AAC0C30FC}"/>
              </a:ext>
            </a:extLst>
          </p:cNvPr>
          <p:cNvSpPr>
            <a:spLocks noGrp="1"/>
          </p:cNvSpPr>
          <p:nvPr>
            <p:ph idx="1"/>
          </p:nvPr>
        </p:nvSpPr>
        <p:spPr>
          <a:xfrm>
            <a:off x="-1473" y="858428"/>
            <a:ext cx="9141558" cy="3750796"/>
          </a:xfrm>
        </p:spPr>
        <p:txBody>
          <a:bodyPr/>
          <a:lstStyle/>
          <a:p>
            <a:r>
              <a:rPr lang="en-US" sz="1050"/>
              <a:t>[23] </a:t>
            </a:r>
            <a:r>
              <a:rPr lang="en-US" sz="1050">
                <a:ea typeface="Calibri"/>
              </a:rPr>
              <a:t>S. Lake, “FINAL ENVIRONMENTAL IMPACT STATEMENT FOR HYDROPOWER LICENSE,” 2019. Accessed: Sep. 17, 2024. [Online]. Available: </a:t>
            </a:r>
            <a:r>
              <a:rPr lang="en-US" sz="1050">
                <a:ea typeface="Calibri"/>
                <a:hlinkClick r:id="rId2"/>
              </a:rPr>
              <a:t>https://www.ferc.gov/sites/default/files/2020-06/01-25-19-FEIS.pdf</a:t>
            </a:r>
            <a:endParaRPr lang="en-US" sz="1050"/>
          </a:p>
          <a:p>
            <a:r>
              <a:rPr lang="en-US" sz="1050">
                <a:ea typeface="Calibri"/>
              </a:rPr>
              <a:t>[24] “Federal Energy Regulatory Commission Engineering Guidelines for the Evaluation of Hydropower Projects,” 2017. Accessed: Sep. 17, 2024. [Online]. Available: </a:t>
            </a:r>
            <a:r>
              <a:rPr lang="en-US" sz="1050">
                <a:ea typeface="Calibri"/>
                <a:hlinkClick r:id="rId3"/>
              </a:rPr>
              <a:t>https://www.ferc.gov/sites/default/files/2020-04/Chap14AppendixH.pdf</a:t>
            </a:r>
            <a:endParaRPr lang="en-US" sz="1050"/>
          </a:p>
          <a:p>
            <a:r>
              <a:rPr lang="en-US" sz="1050">
                <a:ea typeface="Calibri"/>
              </a:rPr>
              <a:t>‌[25] “Bath County Pumped Storage Station | Dominion Energy,” </a:t>
            </a:r>
            <a:r>
              <a:rPr lang="en-US" sz="1050" i="1">
                <a:ea typeface="Calibri"/>
                <a:hlinkClick r:id="rId4"/>
              </a:rPr>
              <a:t>www.dominionenergy.com</a:t>
            </a:r>
            <a:r>
              <a:rPr lang="en-US" sz="1050">
                <a:ea typeface="Calibri"/>
              </a:rPr>
              <a:t>. </a:t>
            </a:r>
            <a:r>
              <a:rPr lang="en-US" sz="1050">
                <a:ea typeface="Calibri"/>
                <a:hlinkClick r:id="rId5"/>
              </a:rPr>
              <a:t>https://www.dominionenergy.com/projects-and-facilities/hydroelectric-power-facilities-and-projects/bath-county-pumped-storage-station</a:t>
            </a:r>
            <a:endParaRPr lang="en-US" sz="1050"/>
          </a:p>
          <a:p>
            <a:r>
              <a:rPr lang="en-US" sz="1050">
                <a:ea typeface="Calibri"/>
              </a:rPr>
              <a:t>[26] W. D. Caster Jr., D. G. Rethwisch. "Material Sciences and Engineering". Danvers, MA: McGraw-Hill Education, 2000. ISBN-13: 9781119321590</a:t>
            </a:r>
            <a:endParaRPr lang="en-US" sz="1050">
              <a:solidFill>
                <a:srgbClr val="000000"/>
              </a:solidFill>
              <a:ea typeface="Calibri"/>
            </a:endParaRPr>
          </a:p>
          <a:p>
            <a:r>
              <a:rPr lang="en-US" sz="1050">
                <a:ea typeface="Calibri"/>
              </a:rPr>
              <a:t>[27] R. G. </a:t>
            </a:r>
            <a:r>
              <a:rPr lang="en-US" sz="1050" err="1">
                <a:ea typeface="Calibri"/>
              </a:rPr>
              <a:t>Budynas</a:t>
            </a:r>
            <a:r>
              <a:rPr lang="en-US" sz="1050">
                <a:ea typeface="Calibri"/>
              </a:rPr>
              <a:t>, J. K, Nisbett. "Shigley's Mechanical Engineering Design". New York, NY: John Wiley and Sons, Inc., 2020. ISBN-978-0-07-339821-1 </a:t>
            </a:r>
            <a:endParaRPr lang="en-US" sz="1050">
              <a:solidFill>
                <a:srgbClr val="000000"/>
              </a:solidFill>
              <a:ea typeface="Calibri"/>
            </a:endParaRPr>
          </a:p>
          <a:p>
            <a:r>
              <a:rPr lang="en-US" sz="1050">
                <a:ea typeface="Calibri"/>
              </a:rPr>
              <a:t>[28] Y. Liu, T. Yen, T Hsu. "Abrasion erosion of concrete by water-borne sand". Cement and Concrete Research, vol. 36, issue 10,</a:t>
            </a:r>
            <a:endParaRPr lang="en-US" sz="1050">
              <a:solidFill>
                <a:srgbClr val="000000"/>
              </a:solidFill>
              <a:ea typeface="Calibri"/>
            </a:endParaRPr>
          </a:p>
          <a:p>
            <a:r>
              <a:rPr lang="en-US" sz="1050">
                <a:ea typeface="Calibri"/>
              </a:rPr>
              <a:t>2006, pages 1814-1820, ISSN 0008-8846, </a:t>
            </a:r>
            <a:r>
              <a:rPr lang="en-US" sz="1050">
                <a:ea typeface="Calibri"/>
                <a:hlinkClick r:id="rId6"/>
              </a:rPr>
              <a:t>https://doi.org/10.1016/j.cemconres.2005.03.018</a:t>
            </a:r>
            <a:r>
              <a:rPr lang="en-US" sz="1050">
                <a:ea typeface="Calibri"/>
              </a:rPr>
              <a:t>.</a:t>
            </a:r>
            <a:endParaRPr lang="en-US" sz="1050">
              <a:solidFill>
                <a:srgbClr val="000000"/>
              </a:solidFill>
              <a:ea typeface="Calibri"/>
            </a:endParaRPr>
          </a:p>
          <a:p>
            <a:r>
              <a:rPr lang="en-US" sz="1050">
                <a:ea typeface="Calibri"/>
              </a:rPr>
              <a:t>[29] N. Hao, X. Li, Y. Li, J. Jia, L. Gao. "A novel reliability-based method of calibrating safety factor: Application to the cemented sand and gravel dams". Engineering Geology, vol. 306, 2022,  ISSN 0013-7952, </a:t>
            </a:r>
            <a:r>
              <a:rPr lang="en-US" sz="1050">
                <a:solidFill>
                  <a:srgbClr val="000000"/>
                </a:solidFill>
                <a:ea typeface="Calibri"/>
                <a:hlinkClick r:id="rId7"/>
              </a:rPr>
              <a:t>https://doi.org/10.1016/j.enggeo.2022.106719</a:t>
            </a:r>
            <a:r>
              <a:rPr lang="en-US" sz="1050">
                <a:ea typeface="Calibri"/>
              </a:rPr>
              <a:t>.</a:t>
            </a:r>
            <a:endParaRPr lang="en-US" sz="1050">
              <a:solidFill>
                <a:srgbClr val="000000"/>
              </a:solidFill>
              <a:ea typeface="Calibri"/>
            </a:endParaRPr>
          </a:p>
          <a:p>
            <a:r>
              <a:rPr lang="en-US" sz="1050">
                <a:ea typeface="Calibri"/>
              </a:rPr>
              <a:t>[30] E. Sayed-Ahmed, A. Abdelrahman, R. </a:t>
            </a:r>
            <a:r>
              <a:rPr lang="en-US" sz="1050" err="1">
                <a:ea typeface="Calibri"/>
              </a:rPr>
              <a:t>Embaby</a:t>
            </a:r>
            <a:r>
              <a:rPr lang="en-US" sz="1050">
                <a:ea typeface="Calibri"/>
              </a:rPr>
              <a:t>. "Concrete dams: thermal-stress and construction stage analysis". Dams and Reservoirs, vol. 28 issue 1, pp. 12-30. March, 2018. E-ISSN 1756-8404. [Online]. Accessed September 15, 2024. </a:t>
            </a:r>
            <a:r>
              <a:rPr lang="en-US" sz="1050" err="1">
                <a:ea typeface="Calibri"/>
              </a:rPr>
              <a:t>Avaliable</a:t>
            </a:r>
            <a:r>
              <a:rPr lang="en-US" sz="1050">
                <a:ea typeface="Calibri"/>
              </a:rPr>
              <a:t>: </a:t>
            </a:r>
            <a:r>
              <a:rPr lang="en-US" sz="1050">
                <a:solidFill>
                  <a:srgbClr val="000000"/>
                </a:solidFill>
                <a:ea typeface="Calibri"/>
                <a:hlinkClick r:id="rId8"/>
              </a:rPr>
              <a:t>https://doi.org/10.1680/jdare.16.00055</a:t>
            </a:r>
            <a:r>
              <a:rPr lang="en-US" sz="1050">
                <a:solidFill>
                  <a:srgbClr val="0073AD"/>
                </a:solidFill>
                <a:ea typeface="Calibri"/>
              </a:rPr>
              <a:t> </a:t>
            </a:r>
            <a:endParaRPr lang="en-US" sz="1050">
              <a:solidFill>
                <a:srgbClr val="000000"/>
              </a:solidFill>
              <a:ea typeface="Calibri"/>
            </a:endParaRPr>
          </a:p>
          <a:p>
            <a:r>
              <a:rPr lang="en-US" sz="1050">
                <a:ea typeface="Calibri"/>
              </a:rPr>
              <a:t>[31] Y. </a:t>
            </a:r>
            <a:r>
              <a:rPr lang="en-US" sz="1050" err="1">
                <a:ea typeface="Calibri"/>
              </a:rPr>
              <a:t>Ghanaat</a:t>
            </a:r>
            <a:r>
              <a:rPr lang="en-US" sz="1050">
                <a:ea typeface="Calibri"/>
              </a:rPr>
              <a:t>. "Failure Modes Approach to Safety Evaluation of Dams". 13th World Conference on Earthquake Engineering, Vancouver, CA, paper no. 1115. Accessed Sept. 15, 2024. [Online]. </a:t>
            </a:r>
            <a:r>
              <a:rPr lang="en-US" sz="1050" err="1">
                <a:ea typeface="Calibri"/>
              </a:rPr>
              <a:t>Avaliable</a:t>
            </a:r>
            <a:r>
              <a:rPr lang="en-US" sz="1050">
                <a:ea typeface="Calibri"/>
              </a:rPr>
              <a:t>: </a:t>
            </a:r>
            <a:r>
              <a:rPr lang="en-US" sz="1050">
                <a:ea typeface="Calibri"/>
                <a:hlinkClick r:id="rId9">
                  <a:extLst>
                    <a:ext uri="{A12FA001-AC4F-418D-AE19-62706E023703}">
                      <ahyp:hlinkClr xmlns:ahyp="http://schemas.microsoft.com/office/drawing/2018/hyperlinkcolor" val="tx"/>
                    </a:ext>
                  </a:extLst>
                </a:hlinkClick>
              </a:rPr>
              <a:t>http://queststructures.com/publications/13WCEE-Paper.pdf</a:t>
            </a:r>
            <a:r>
              <a:rPr lang="en-US" sz="1050">
                <a:ea typeface="Calibri"/>
              </a:rPr>
              <a:t> </a:t>
            </a:r>
            <a:endParaRPr lang="en-US" sz="1050">
              <a:solidFill>
                <a:srgbClr val="000000"/>
              </a:solidFill>
              <a:ea typeface="Calibri"/>
            </a:endParaRPr>
          </a:p>
          <a:p>
            <a:r>
              <a:rPr lang="en-US" sz="1050">
                <a:ea typeface="Calibri"/>
              </a:rPr>
              <a:t>[32] J. Laue, and S. Knutsson, ‘Dam Safety and Dams Hazards’, Journal of Earth Sciences and Geotechnical Engineering,, vol. 10, no. 6, pp. 23–40, 2020. </a:t>
            </a:r>
            <a:endParaRPr lang="en-US" sz="1050"/>
          </a:p>
          <a:p>
            <a:endParaRPr lang="en-US" sz="1050">
              <a:ea typeface="Calibri"/>
            </a:endParaRPr>
          </a:p>
          <a:p>
            <a:endParaRPr lang="en-US" sz="1050">
              <a:ea typeface="Calibri"/>
            </a:endParaRPr>
          </a:p>
          <a:p>
            <a:endParaRPr lang="en-US" sz="1050">
              <a:ea typeface="Calibri"/>
            </a:endParaRPr>
          </a:p>
        </p:txBody>
      </p:sp>
    </p:spTree>
    <p:extLst>
      <p:ext uri="{BB962C8B-B14F-4D97-AF65-F5344CB8AC3E}">
        <p14:creationId xmlns:p14="http://schemas.microsoft.com/office/powerpoint/2010/main" val="396336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223B-0C4E-A8D7-E597-FEC985A82328}"/>
              </a:ext>
            </a:extLst>
          </p:cNvPr>
          <p:cNvSpPr>
            <a:spLocks noGrp="1"/>
          </p:cNvSpPr>
          <p:nvPr>
            <p:ph type="title"/>
          </p:nvPr>
        </p:nvSpPr>
        <p:spPr/>
        <p:txBody>
          <a:bodyPr/>
          <a:lstStyle/>
          <a:p>
            <a:r>
              <a:rPr lang="en-US" sz="2400"/>
              <a:t>References</a:t>
            </a:r>
          </a:p>
        </p:txBody>
      </p:sp>
      <p:sp>
        <p:nvSpPr>
          <p:cNvPr id="3" name="Content Placeholder 2">
            <a:extLst>
              <a:ext uri="{FF2B5EF4-FFF2-40B4-BE49-F238E27FC236}">
                <a16:creationId xmlns:a16="http://schemas.microsoft.com/office/drawing/2014/main" id="{35FDB3D2-C2DF-3C5B-02C6-727AAC0C30FC}"/>
              </a:ext>
            </a:extLst>
          </p:cNvPr>
          <p:cNvSpPr>
            <a:spLocks noGrp="1"/>
          </p:cNvSpPr>
          <p:nvPr>
            <p:ph idx="1"/>
          </p:nvPr>
        </p:nvSpPr>
        <p:spPr>
          <a:xfrm>
            <a:off x="2817" y="864435"/>
            <a:ext cx="9140702" cy="3750796"/>
          </a:xfrm>
        </p:spPr>
        <p:txBody>
          <a:bodyPr/>
          <a:lstStyle/>
          <a:p>
            <a:r>
              <a:rPr lang="en-US" sz="1050"/>
              <a:t>[33] D. Holmes. "Mechanics of Materials: Combined Loading". Boston University Mechanical Engineering. Accessed Sept. 15, 2024. </a:t>
            </a:r>
            <a:r>
              <a:rPr lang="en-US" sz="1050" err="1"/>
              <a:t>Avaliable:https</a:t>
            </a:r>
            <a:r>
              <a:rPr lang="en-US" sz="1050"/>
              <a:t>://www.bu.edu/moss/mechanics-of-materials-combined-loading/ </a:t>
            </a:r>
          </a:p>
          <a:p>
            <a:r>
              <a:rPr lang="en-US" sz="1050"/>
              <a:t>[34] </a:t>
            </a:r>
            <a:r>
              <a:rPr lang="en-US" sz="1050" err="1"/>
              <a:t>masao</a:t>
            </a:r>
            <a:r>
              <a:rPr lang="en-US" sz="1050"/>
              <a:t>, “PPT - Fluid Systems PowerPoint Presentation, free download - ID:2402299,” </a:t>
            </a:r>
            <a:r>
              <a:rPr lang="en-US" sz="1050" i="1" err="1"/>
              <a:t>SlideServe</a:t>
            </a:r>
            <a:r>
              <a:rPr lang="en-US" sz="1050"/>
              <a:t>, Jul. 26, 2014. </a:t>
            </a:r>
            <a:r>
              <a:rPr lang="en-US" sz="1050">
                <a:hlinkClick r:id="rId2"/>
              </a:rPr>
              <a:t>https://www.slideserve.com/masao/fluid-systems</a:t>
            </a:r>
            <a:r>
              <a:rPr lang="en-US" sz="1050"/>
              <a:t> (accessed Sep. 17, 2024).</a:t>
            </a:r>
          </a:p>
          <a:p>
            <a:r>
              <a:rPr lang="en-US" sz="1050">
                <a:solidFill>
                  <a:schemeClr val="tx2"/>
                </a:solidFill>
              </a:rPr>
              <a:t>[35] </a:t>
            </a:r>
            <a:r>
              <a:rPr lang="en-US" sz="1050" i="1">
                <a:solidFill>
                  <a:schemeClr val="tx2"/>
                </a:solidFill>
              </a:rPr>
              <a:t>Hydraulic Turbines and Pump-Turbines: PTC 18 - 2020(R2016)</a:t>
            </a:r>
            <a:r>
              <a:rPr lang="en-US" sz="1050">
                <a:solidFill>
                  <a:schemeClr val="tx2"/>
                </a:solidFill>
              </a:rPr>
              <a:t>. New York, NY: American Society of Mechanical Engineers, 2021</a:t>
            </a:r>
          </a:p>
          <a:p>
            <a:endParaRPr lang="en-US" sz="1050"/>
          </a:p>
          <a:p>
            <a:endParaRPr lang="en-US" sz="1050"/>
          </a:p>
        </p:txBody>
      </p:sp>
    </p:spTree>
    <p:extLst>
      <p:ext uri="{BB962C8B-B14F-4D97-AF65-F5344CB8AC3E}">
        <p14:creationId xmlns:p14="http://schemas.microsoft.com/office/powerpoint/2010/main" val="198309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25BF-8333-538E-D0C1-E47187635862}"/>
              </a:ext>
            </a:extLst>
          </p:cNvPr>
          <p:cNvSpPr>
            <a:spLocks noGrp="1"/>
          </p:cNvSpPr>
          <p:nvPr>
            <p:ph type="title"/>
          </p:nvPr>
        </p:nvSpPr>
        <p:spPr>
          <a:xfrm>
            <a:off x="457200" y="110463"/>
            <a:ext cx="8305800" cy="742950"/>
          </a:xfrm>
        </p:spPr>
        <p:txBody>
          <a:bodyPr wrap="square" anchor="ctr">
            <a:normAutofit/>
          </a:bodyPr>
          <a:lstStyle/>
          <a:p>
            <a:r>
              <a:rPr lang="en-US"/>
              <a:t>Background &amp; Benchmarking</a:t>
            </a:r>
          </a:p>
        </p:txBody>
      </p:sp>
      <p:graphicFrame>
        <p:nvGraphicFramePr>
          <p:cNvPr id="5" name="Content Placeholder 4">
            <a:extLst>
              <a:ext uri="{FF2B5EF4-FFF2-40B4-BE49-F238E27FC236}">
                <a16:creationId xmlns:a16="http://schemas.microsoft.com/office/drawing/2014/main" id="{18D014E0-FF58-8B48-B1FA-EF72DE12D639}"/>
              </a:ext>
            </a:extLst>
          </p:cNvPr>
          <p:cNvGraphicFramePr>
            <a:graphicFrameLocks noGrp="1"/>
          </p:cNvGraphicFramePr>
          <p:nvPr>
            <p:ph sz="half" idx="1"/>
            <p:extLst>
              <p:ext uri="{D42A27DB-BD31-4B8C-83A1-F6EECF244321}">
                <p14:modId xmlns:p14="http://schemas.microsoft.com/office/powerpoint/2010/main" val="2771933634"/>
              </p:ext>
            </p:extLst>
          </p:nvPr>
        </p:nvGraphicFramePr>
        <p:xfrm>
          <a:off x="146447" y="1074001"/>
          <a:ext cx="4857492" cy="3560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883B986B-13E8-EDCE-8551-668674A484D8}"/>
              </a:ext>
            </a:extLst>
          </p:cNvPr>
          <p:cNvSpPr txBox="1">
            <a:spLocks/>
          </p:cNvSpPr>
          <p:nvPr/>
        </p:nvSpPr>
        <p:spPr bwMode="auto">
          <a:xfrm>
            <a:off x="7597528" y="4776316"/>
            <a:ext cx="1540564" cy="366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Ben </a:t>
            </a:r>
            <a:r>
              <a:rPr lang="en-US" sz="1400" kern="0" err="1">
                <a:solidFill>
                  <a:schemeClr val="tx2"/>
                </a:solidFill>
              </a:rPr>
              <a:t>Tushingham</a:t>
            </a:r>
            <a:endParaRPr lang="en-US" err="1">
              <a:solidFill>
                <a:schemeClr val="tx2"/>
              </a:solidFill>
            </a:endParaRPr>
          </a:p>
        </p:txBody>
      </p:sp>
      <p:pic>
        <p:nvPicPr>
          <p:cNvPr id="913" name="Picture 912" descr="A diagram of a hydro energy system&#10;&#10;Description automatically generated">
            <a:extLst>
              <a:ext uri="{FF2B5EF4-FFF2-40B4-BE49-F238E27FC236}">
                <a16:creationId xmlns:a16="http://schemas.microsoft.com/office/drawing/2014/main" id="{B04A2CF1-2CE0-3571-95F5-5A57F2815E21}"/>
              </a:ext>
            </a:extLst>
          </p:cNvPr>
          <p:cNvPicPr>
            <a:picLocks noChangeAspect="1"/>
          </p:cNvPicPr>
          <p:nvPr/>
        </p:nvPicPr>
        <p:blipFill>
          <a:blip r:embed="rId7"/>
          <a:stretch>
            <a:fillRect/>
          </a:stretch>
        </p:blipFill>
        <p:spPr>
          <a:xfrm>
            <a:off x="5146426" y="1693786"/>
            <a:ext cx="3760538" cy="2313656"/>
          </a:xfrm>
          <a:prstGeom prst="rect">
            <a:avLst/>
          </a:prstGeom>
        </p:spPr>
      </p:pic>
      <p:sp>
        <p:nvSpPr>
          <p:cNvPr id="936" name="TextBox 935">
            <a:extLst>
              <a:ext uri="{FF2B5EF4-FFF2-40B4-BE49-F238E27FC236}">
                <a16:creationId xmlns:a16="http://schemas.microsoft.com/office/drawing/2014/main" id="{FF20E98E-3EBF-34E5-3536-1A4F7EA70518}"/>
              </a:ext>
            </a:extLst>
          </p:cNvPr>
          <p:cNvSpPr txBox="1"/>
          <p:nvPr/>
        </p:nvSpPr>
        <p:spPr>
          <a:xfrm>
            <a:off x="6171657" y="4007354"/>
            <a:ext cx="190353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tx2"/>
                </a:solidFill>
                <a:latin typeface="Arial"/>
                <a:cs typeface="Arial"/>
              </a:rPr>
              <a:t>Fig. 2: Simple overview of Pumped Storage Hydro</a:t>
            </a:r>
          </a:p>
        </p:txBody>
      </p:sp>
    </p:spTree>
    <p:extLst>
      <p:ext uri="{BB962C8B-B14F-4D97-AF65-F5344CB8AC3E}">
        <p14:creationId xmlns:p14="http://schemas.microsoft.com/office/powerpoint/2010/main" val="298870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4E7C-A3EE-3873-A575-2AA13034EB1A}"/>
              </a:ext>
            </a:extLst>
          </p:cNvPr>
          <p:cNvSpPr>
            <a:spLocks noGrp="1"/>
          </p:cNvSpPr>
          <p:nvPr>
            <p:ph type="title"/>
          </p:nvPr>
        </p:nvSpPr>
        <p:spPr/>
        <p:txBody>
          <a:bodyPr/>
          <a:lstStyle/>
          <a:p>
            <a:r>
              <a:rPr lang="en-US"/>
              <a:t>Customer and Engineering Requirements</a:t>
            </a:r>
          </a:p>
        </p:txBody>
      </p:sp>
      <p:graphicFrame>
        <p:nvGraphicFramePr>
          <p:cNvPr id="5" name="Diagram 4">
            <a:extLst>
              <a:ext uri="{FF2B5EF4-FFF2-40B4-BE49-F238E27FC236}">
                <a16:creationId xmlns:a16="http://schemas.microsoft.com/office/drawing/2014/main" id="{A0811805-0F3A-C877-316C-E732DCFF11C1}"/>
              </a:ext>
            </a:extLst>
          </p:cNvPr>
          <p:cNvGraphicFramePr/>
          <p:nvPr>
            <p:extLst>
              <p:ext uri="{D42A27DB-BD31-4B8C-83A1-F6EECF244321}">
                <p14:modId xmlns:p14="http://schemas.microsoft.com/office/powerpoint/2010/main" val="3022050247"/>
              </p:ext>
            </p:extLst>
          </p:nvPr>
        </p:nvGraphicFramePr>
        <p:xfrm>
          <a:off x="457200" y="989227"/>
          <a:ext cx="8305800" cy="3595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2B30671D-A75D-60EA-2A56-1117A46255DA}"/>
              </a:ext>
            </a:extLst>
          </p:cNvPr>
          <p:cNvSpPr txBox="1">
            <a:spLocks/>
          </p:cNvSpPr>
          <p:nvPr/>
        </p:nvSpPr>
        <p:spPr bwMode="auto">
          <a:xfrm>
            <a:off x="7488528" y="4776316"/>
            <a:ext cx="1622022" cy="3660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Robert </a:t>
            </a:r>
            <a:r>
              <a:rPr lang="en-US" sz="1400" kern="0" err="1">
                <a:solidFill>
                  <a:schemeClr val="tx2"/>
                </a:solidFill>
              </a:rPr>
              <a:t>Ginieczki</a:t>
            </a:r>
          </a:p>
        </p:txBody>
      </p:sp>
    </p:spTree>
    <p:extLst>
      <p:ext uri="{BB962C8B-B14F-4D97-AF65-F5344CB8AC3E}">
        <p14:creationId xmlns:p14="http://schemas.microsoft.com/office/powerpoint/2010/main" val="23379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D4C6-11BC-35AE-54FA-D89BE1A331E8}"/>
              </a:ext>
            </a:extLst>
          </p:cNvPr>
          <p:cNvSpPr>
            <a:spLocks noGrp="1"/>
          </p:cNvSpPr>
          <p:nvPr>
            <p:ph type="title"/>
          </p:nvPr>
        </p:nvSpPr>
        <p:spPr>
          <a:xfrm>
            <a:off x="457200" y="110465"/>
            <a:ext cx="8305800" cy="742950"/>
          </a:xfrm>
        </p:spPr>
        <p:txBody>
          <a:bodyPr wrap="square" anchor="ctr">
            <a:normAutofit/>
          </a:bodyPr>
          <a:lstStyle/>
          <a:p>
            <a:r>
              <a:rPr lang="en-US" sz="2800"/>
              <a:t>House of Quality (QFD)</a:t>
            </a:r>
          </a:p>
        </p:txBody>
      </p:sp>
      <p:sp>
        <p:nvSpPr>
          <p:cNvPr id="9" name="Content Placeholder 3">
            <a:extLst>
              <a:ext uri="{FF2B5EF4-FFF2-40B4-BE49-F238E27FC236}">
                <a16:creationId xmlns:a16="http://schemas.microsoft.com/office/drawing/2014/main" id="{D97150B6-0DCC-5850-0A95-8FC9199D6A9F}"/>
              </a:ext>
            </a:extLst>
          </p:cNvPr>
          <p:cNvSpPr>
            <a:spLocks noGrp="1"/>
          </p:cNvSpPr>
          <p:nvPr>
            <p:ph sz="half" idx="2"/>
          </p:nvPr>
        </p:nvSpPr>
        <p:spPr>
          <a:xfrm>
            <a:off x="6796548" y="1464230"/>
            <a:ext cx="2183003" cy="2688392"/>
          </a:xfrm>
        </p:spPr>
        <p:txBody>
          <a:bodyPr/>
          <a:lstStyle/>
          <a:p>
            <a:r>
              <a:rPr lang="en-US" sz="1800"/>
              <a:t>More weight on energy &amp; environmental</a:t>
            </a:r>
          </a:p>
          <a:p>
            <a:r>
              <a:rPr lang="en-US" sz="1800"/>
              <a:t>No comparable sources was closed loop</a:t>
            </a:r>
          </a:p>
          <a:p>
            <a:r>
              <a:rPr lang="en-US" sz="1800"/>
              <a:t>Site location by distance to major power consumers</a:t>
            </a:r>
          </a:p>
        </p:txBody>
      </p:sp>
      <p:sp>
        <p:nvSpPr>
          <p:cNvPr id="3" name="Content Placeholder 2">
            <a:extLst>
              <a:ext uri="{FF2B5EF4-FFF2-40B4-BE49-F238E27FC236}">
                <a16:creationId xmlns:a16="http://schemas.microsoft.com/office/drawing/2014/main" id="{C6548461-EE6C-DBF4-B5C3-E64BE24AE4F7}"/>
              </a:ext>
            </a:extLst>
          </p:cNvPr>
          <p:cNvSpPr txBox="1">
            <a:spLocks/>
          </p:cNvSpPr>
          <p:nvPr/>
        </p:nvSpPr>
        <p:spPr bwMode="auto">
          <a:xfrm>
            <a:off x="7728353" y="4776316"/>
            <a:ext cx="1382197" cy="345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Noah Dilworth</a:t>
            </a:r>
            <a:endParaRPr lang="en-US" sz="1400" b="0" kern="0">
              <a:solidFill>
                <a:schemeClr val="tx2"/>
              </a:solidFill>
            </a:endParaRPr>
          </a:p>
          <a:p>
            <a:pPr marL="0" indent="0" algn="r">
              <a:buNone/>
            </a:pPr>
            <a:endParaRPr lang="en-US" sz="1400" kern="0">
              <a:solidFill>
                <a:schemeClr val="tx2"/>
              </a:solidFill>
            </a:endParaRPr>
          </a:p>
          <a:p>
            <a:pPr>
              <a:buNone/>
            </a:pPr>
            <a:endParaRPr lang="en-US" sz="1800" kern="0">
              <a:solidFill>
                <a:schemeClr val="tx2"/>
              </a:solidFill>
            </a:endParaRPr>
          </a:p>
        </p:txBody>
      </p:sp>
      <p:graphicFrame>
        <p:nvGraphicFramePr>
          <p:cNvPr id="27" name="Table 26">
            <a:extLst>
              <a:ext uri="{FF2B5EF4-FFF2-40B4-BE49-F238E27FC236}">
                <a16:creationId xmlns:a16="http://schemas.microsoft.com/office/drawing/2014/main" id="{D294F597-FC08-4E66-1E74-6BD59EE0DE8A}"/>
              </a:ext>
            </a:extLst>
          </p:cNvPr>
          <p:cNvGraphicFramePr>
            <a:graphicFrameLocks noGrp="1"/>
          </p:cNvGraphicFramePr>
          <p:nvPr>
            <p:extLst>
              <p:ext uri="{D42A27DB-BD31-4B8C-83A1-F6EECF244321}">
                <p14:modId xmlns:p14="http://schemas.microsoft.com/office/powerpoint/2010/main" val="632599615"/>
              </p:ext>
            </p:extLst>
          </p:nvPr>
        </p:nvGraphicFramePr>
        <p:xfrm>
          <a:off x="80596" y="962796"/>
          <a:ext cx="6566460" cy="3695392"/>
        </p:xfrm>
        <a:graphic>
          <a:graphicData uri="http://schemas.openxmlformats.org/drawingml/2006/table">
            <a:tbl>
              <a:tblPr bandRow="1">
                <a:tableStyleId>{5C22544A-7EE6-4342-B048-85BDC9FD1C3A}</a:tableStyleId>
              </a:tblPr>
              <a:tblGrid>
                <a:gridCol w="545702">
                  <a:extLst>
                    <a:ext uri="{9D8B030D-6E8A-4147-A177-3AD203B41FA5}">
                      <a16:colId xmlns:a16="http://schemas.microsoft.com/office/drawing/2014/main" val="491278543"/>
                    </a:ext>
                  </a:extLst>
                </a:gridCol>
                <a:gridCol w="357187">
                  <a:extLst>
                    <a:ext uri="{9D8B030D-6E8A-4147-A177-3AD203B41FA5}">
                      <a16:colId xmlns:a16="http://schemas.microsoft.com/office/drawing/2014/main" val="1505133116"/>
                    </a:ext>
                  </a:extLst>
                </a:gridCol>
                <a:gridCol w="565625">
                  <a:extLst>
                    <a:ext uri="{9D8B030D-6E8A-4147-A177-3AD203B41FA5}">
                      <a16:colId xmlns:a16="http://schemas.microsoft.com/office/drawing/2014/main" val="2877202620"/>
                    </a:ext>
                  </a:extLst>
                </a:gridCol>
                <a:gridCol w="525859">
                  <a:extLst>
                    <a:ext uri="{9D8B030D-6E8A-4147-A177-3AD203B41FA5}">
                      <a16:colId xmlns:a16="http://schemas.microsoft.com/office/drawing/2014/main" val="2062472683"/>
                    </a:ext>
                  </a:extLst>
                </a:gridCol>
                <a:gridCol w="525859">
                  <a:extLst>
                    <a:ext uri="{9D8B030D-6E8A-4147-A177-3AD203B41FA5}">
                      <a16:colId xmlns:a16="http://schemas.microsoft.com/office/drawing/2014/main" val="1073161085"/>
                    </a:ext>
                  </a:extLst>
                </a:gridCol>
                <a:gridCol w="436562">
                  <a:extLst>
                    <a:ext uri="{9D8B030D-6E8A-4147-A177-3AD203B41FA5}">
                      <a16:colId xmlns:a16="http://schemas.microsoft.com/office/drawing/2014/main" val="3169110642"/>
                    </a:ext>
                  </a:extLst>
                </a:gridCol>
                <a:gridCol w="684607">
                  <a:extLst>
                    <a:ext uri="{9D8B030D-6E8A-4147-A177-3AD203B41FA5}">
                      <a16:colId xmlns:a16="http://schemas.microsoft.com/office/drawing/2014/main" val="3590562797"/>
                    </a:ext>
                  </a:extLst>
                </a:gridCol>
                <a:gridCol w="565545">
                  <a:extLst>
                    <a:ext uri="{9D8B030D-6E8A-4147-A177-3AD203B41FA5}">
                      <a16:colId xmlns:a16="http://schemas.microsoft.com/office/drawing/2014/main" val="3471407842"/>
                    </a:ext>
                  </a:extLst>
                </a:gridCol>
                <a:gridCol w="515934">
                  <a:extLst>
                    <a:ext uri="{9D8B030D-6E8A-4147-A177-3AD203B41FA5}">
                      <a16:colId xmlns:a16="http://schemas.microsoft.com/office/drawing/2014/main" val="3422656765"/>
                    </a:ext>
                  </a:extLst>
                </a:gridCol>
                <a:gridCol w="317499">
                  <a:extLst>
                    <a:ext uri="{9D8B030D-6E8A-4147-A177-3AD203B41FA5}">
                      <a16:colId xmlns:a16="http://schemas.microsoft.com/office/drawing/2014/main" val="1594453210"/>
                    </a:ext>
                  </a:extLst>
                </a:gridCol>
                <a:gridCol w="248044">
                  <a:extLst>
                    <a:ext uri="{9D8B030D-6E8A-4147-A177-3AD203B41FA5}">
                      <a16:colId xmlns:a16="http://schemas.microsoft.com/office/drawing/2014/main" val="4153646775"/>
                    </a:ext>
                  </a:extLst>
                </a:gridCol>
                <a:gridCol w="545702">
                  <a:extLst>
                    <a:ext uri="{9D8B030D-6E8A-4147-A177-3AD203B41FA5}">
                      <a16:colId xmlns:a16="http://schemas.microsoft.com/office/drawing/2014/main" val="2719256189"/>
                    </a:ext>
                  </a:extLst>
                </a:gridCol>
                <a:gridCol w="303098">
                  <a:extLst>
                    <a:ext uri="{9D8B030D-6E8A-4147-A177-3AD203B41FA5}">
                      <a16:colId xmlns:a16="http://schemas.microsoft.com/office/drawing/2014/main" val="3541539134"/>
                    </a:ext>
                  </a:extLst>
                </a:gridCol>
                <a:gridCol w="429237">
                  <a:extLst>
                    <a:ext uri="{9D8B030D-6E8A-4147-A177-3AD203B41FA5}">
                      <a16:colId xmlns:a16="http://schemas.microsoft.com/office/drawing/2014/main" val="1872438803"/>
                    </a:ext>
                  </a:extLst>
                </a:gridCol>
              </a:tblGrid>
              <a:tr h="224582">
                <a:tc rowSpan="7">
                  <a:txBody>
                    <a:bodyPr/>
                    <a:lstStyle/>
                    <a:p>
                      <a:pPr rtl="0" fontAlgn="b"/>
                      <a:endParaRPr lang="en-US" sz="600">
                        <a:effectLst/>
                      </a:endParaRPr>
                    </a:p>
                  </a:txBody>
                  <a:tcPr marL="28575" marR="28575" marT="19050" marB="19050" anchor="b">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solidFill>
                            <a:srgbClr val="FFFFFF"/>
                          </a:solidFill>
                          <a:effectLst/>
                        </a:rPr>
                        <a:t>1</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002454"/>
                    </a:solidFill>
                  </a:tcPr>
                </a:tc>
                <a:tc>
                  <a:txBody>
                    <a:bodyPr/>
                    <a:lstStyle/>
                    <a:p>
                      <a:pPr rtl="0" fontAlgn="b"/>
                      <a:r>
                        <a:rPr lang="en-US" sz="600">
                          <a:effectLst/>
                        </a:rPr>
                        <a:t>Energy Output</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AC01A"/>
                    </a:solidFill>
                  </a:tcPr>
                </a:tc>
                <a:tc>
                  <a:txBody>
                    <a:bodyPr/>
                    <a:lstStyle/>
                    <a:p>
                      <a:pP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2514992291"/>
                  </a:ext>
                </a:extLst>
              </a:tr>
              <a:tr h="224582">
                <a:tc vMerge="1">
                  <a:txBody>
                    <a:bodyPr/>
                    <a:lstStyle/>
                    <a:p>
                      <a:endParaRPr lang="en-US"/>
                    </a:p>
                  </a:txBody>
                  <a:tcPr/>
                </a:tc>
                <a:tc>
                  <a:txBody>
                    <a:bodyPr/>
                    <a:lstStyle/>
                    <a:p>
                      <a:pPr algn="r" rtl="0" fontAlgn="b"/>
                      <a:r>
                        <a:rPr lang="en-US" sz="600">
                          <a:solidFill>
                            <a:srgbClr val="FFFFFF"/>
                          </a:solidFill>
                          <a:effectLst/>
                        </a:rPr>
                        <a:t>2</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002454"/>
                    </a:solidFill>
                  </a:tcPr>
                </a:tc>
                <a:tc>
                  <a:txBody>
                    <a:bodyPr/>
                    <a:lstStyle/>
                    <a:p>
                      <a:pPr rtl="0" fontAlgn="b"/>
                      <a:r>
                        <a:rPr lang="en-US" sz="600">
                          <a:effectLst/>
                        </a:rPr>
                        <a:t>Environmental</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FAC01A"/>
                    </a:solidFill>
                  </a:tcPr>
                </a:tc>
                <a:tc>
                  <a:txBody>
                    <a:bodyPr/>
                    <a:lstStyle/>
                    <a:p>
                      <a:pPr algn="r" rtl="0" fontAlgn="b"/>
                      <a:r>
                        <a:rPr lang="en-US" sz="600">
                          <a:effectLst/>
                        </a:rPr>
                        <a:t>1</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noFill/>
                  </a:tcPr>
                </a:tc>
                <a:tc>
                  <a:txBody>
                    <a:bodyPr/>
                    <a:lstStyle/>
                    <a:p>
                      <a:pP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extLst>
                  <a:ext uri="{0D108BD9-81ED-4DB2-BD59-A6C34878D82A}">
                    <a16:rowId xmlns:a16="http://schemas.microsoft.com/office/drawing/2014/main" val="3072952672"/>
                  </a:ext>
                </a:extLst>
              </a:tr>
              <a:tr h="224582">
                <a:tc vMerge="1">
                  <a:txBody>
                    <a:bodyPr/>
                    <a:lstStyle/>
                    <a:p>
                      <a:endParaRPr lang="en-US"/>
                    </a:p>
                  </a:txBody>
                  <a:tcPr/>
                </a:tc>
                <a:tc>
                  <a:txBody>
                    <a:bodyPr/>
                    <a:lstStyle/>
                    <a:p>
                      <a:pPr algn="r" rtl="0" fontAlgn="b"/>
                      <a:r>
                        <a:rPr lang="en-US" sz="600">
                          <a:solidFill>
                            <a:srgbClr val="FFFFFF"/>
                          </a:solidFill>
                          <a:effectLst/>
                        </a:rPr>
                        <a:t>3</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002454"/>
                    </a:solidFill>
                  </a:tcPr>
                </a:tc>
                <a:tc>
                  <a:txBody>
                    <a:bodyPr/>
                    <a:lstStyle/>
                    <a:p>
                      <a:pPr rtl="0" fontAlgn="b"/>
                      <a:r>
                        <a:rPr lang="en-US" sz="600">
                          <a:effectLst/>
                        </a:rPr>
                        <a:t>Efficiency</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FAC01A"/>
                    </a:solidFill>
                  </a:tcPr>
                </a:tc>
                <a:tc>
                  <a:txBody>
                    <a:bodyPr/>
                    <a:lstStyle/>
                    <a:p>
                      <a:pPr algn="r" rtl="0" fontAlgn="b"/>
                      <a:r>
                        <a:rPr lang="en-US" sz="600">
                          <a:effectLst/>
                        </a:rPr>
                        <a:t>9</a:t>
                      </a: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
                      <a:r>
                        <a:rPr lang="en-US" sz="600">
                          <a:effectLst/>
                        </a:rPr>
                        <a:t>1</a:t>
                      </a:r>
                    </a:p>
                  </a:txBody>
                  <a:tcPr marL="28575" marR="28575" marT="19050" marB="19050" anchor="b">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noFill/>
                  </a:tcPr>
                </a:tc>
                <a:tc>
                  <a:txBody>
                    <a:bodyPr/>
                    <a:lstStyle/>
                    <a:p>
                      <a:pP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2270742"/>
                  </a:ext>
                </a:extLst>
              </a:tr>
              <a:tr h="244998">
                <a:tc vMerge="1">
                  <a:txBody>
                    <a:bodyPr/>
                    <a:lstStyle/>
                    <a:p>
                      <a:endParaRPr lang="en-US"/>
                    </a:p>
                  </a:txBody>
                  <a:tcPr/>
                </a:tc>
                <a:tc>
                  <a:txBody>
                    <a:bodyPr/>
                    <a:lstStyle/>
                    <a:p>
                      <a:pPr algn="r" rtl="0" fontAlgn="b"/>
                      <a:r>
                        <a:rPr lang="en-US" sz="600">
                          <a:solidFill>
                            <a:srgbClr val="FFFFFF"/>
                          </a:solidFill>
                          <a:effectLst/>
                        </a:rPr>
                        <a:t>4</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002454"/>
                    </a:solidFill>
                  </a:tcPr>
                </a:tc>
                <a:tc>
                  <a:txBody>
                    <a:bodyPr/>
                    <a:lstStyle/>
                    <a:p>
                      <a:pPr rtl="0" fontAlgn="b"/>
                      <a:r>
                        <a:rPr lang="en-US" sz="600">
                          <a:effectLst/>
                        </a:rPr>
                        <a:t>Social/ community</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FAC01A"/>
                    </a:solidFill>
                  </a:tcPr>
                </a:tc>
                <a:tc>
                  <a:txBody>
                    <a:bodyPr/>
                    <a:lstStyle/>
                    <a:p>
                      <a:pPr algn="r" rtl="0" fontAlgn="b"/>
                      <a:r>
                        <a:rPr lang="en-US" sz="600">
                          <a:effectLst/>
                        </a:rPr>
                        <a:t>1</a:t>
                      </a: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
                      <a:r>
                        <a:rPr lang="en-US" sz="600">
                          <a:effectLst/>
                        </a:rPr>
                        <a:t>3</a:t>
                      </a:r>
                    </a:p>
                  </a:txBody>
                  <a:tcPr marL="28575" marR="28575" marT="19050" marB="19050" anchor="b">
                    <a:lnL>
                      <a:noFill/>
                    </a:lnL>
                    <a:lnR>
                      <a:noFill/>
                    </a:lnR>
                    <a:lnT>
                      <a:noFill/>
                    </a:lnT>
                    <a:lnB>
                      <a:noFill/>
                    </a:lnB>
                    <a:noFill/>
                  </a:tcPr>
                </a:tc>
                <a:tc>
                  <a:txBody>
                    <a:bodyPr/>
                    <a:lstStyle/>
                    <a:p>
                      <a:pPr algn="r" rtl="0" fontAlgn="b"/>
                      <a:r>
                        <a:rPr lang="en-US" sz="600">
                          <a:effectLst/>
                        </a:rPr>
                        <a:t>3</a:t>
                      </a:r>
                    </a:p>
                  </a:txBody>
                  <a:tcPr marL="28575" marR="28575" marT="19050" marB="19050" anchor="b">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noFill/>
                  </a:tcPr>
                </a:tc>
                <a:tc>
                  <a:txBody>
                    <a:bodyPr/>
                    <a:lstStyle/>
                    <a:p>
                      <a:pP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w="9525" cap="flat" cmpd="sng" algn="ctr">
                      <a:solidFill>
                        <a:srgbClr val="000000"/>
                      </a:solidFill>
                      <a:prstDash val="solid"/>
                      <a:round/>
                      <a:headEnd type="none" w="med" len="med"/>
                      <a:tailEnd type="none" w="med" len="med"/>
                    </a:lnR>
                    <a:lnT>
                      <a:noFill/>
                    </a:lnT>
                    <a:lnB>
                      <a:noFill/>
                    </a:lnB>
                    <a:noFill/>
                  </a:tcPr>
                </a:tc>
                <a:tc>
                  <a:txBody>
                    <a:bodyPr/>
                    <a:lstStyle/>
                    <a:p>
                      <a:pPr rtl="0" fontAlgn="b"/>
                      <a:r>
                        <a:rPr lang="en-US" sz="600">
                          <a:solidFill>
                            <a:srgbClr val="FFFFFF"/>
                          </a:solidFill>
                          <a:effectLst/>
                        </a:rPr>
                        <a:t>A</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454"/>
                    </a:solidFill>
                  </a:tcPr>
                </a:tc>
                <a:tc gridSpan="4">
                  <a:txBody>
                    <a:bodyPr/>
                    <a:lstStyle/>
                    <a:p>
                      <a:pPr rtl="0" fontAlgn="b"/>
                      <a:r>
                        <a:rPr lang="en-US" sz="600">
                          <a:effectLst/>
                        </a:rPr>
                        <a:t>The Helms Pumped Storage Project [1]</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774476"/>
                  </a:ext>
                </a:extLst>
              </a:tr>
              <a:tr h="224582">
                <a:tc vMerge="1">
                  <a:txBody>
                    <a:bodyPr/>
                    <a:lstStyle/>
                    <a:p>
                      <a:endParaRPr lang="en-US"/>
                    </a:p>
                  </a:txBody>
                  <a:tcPr/>
                </a:tc>
                <a:tc>
                  <a:txBody>
                    <a:bodyPr/>
                    <a:lstStyle/>
                    <a:p>
                      <a:pPr algn="r" rtl="0" fontAlgn="b"/>
                      <a:r>
                        <a:rPr lang="en-US" sz="600">
                          <a:solidFill>
                            <a:srgbClr val="FFFFFF"/>
                          </a:solidFill>
                          <a:effectLst/>
                        </a:rPr>
                        <a:t>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002454"/>
                    </a:solidFill>
                  </a:tcPr>
                </a:tc>
                <a:tc>
                  <a:txBody>
                    <a:bodyPr/>
                    <a:lstStyle/>
                    <a:p>
                      <a:pPr rtl="0" fontAlgn="b"/>
                      <a:r>
                        <a:rPr lang="en-US" sz="600">
                          <a:effectLst/>
                        </a:rPr>
                        <a:t>Competitiveness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FAC01A"/>
                    </a:solidFill>
                  </a:tcPr>
                </a:tc>
                <a:tc>
                  <a:txBody>
                    <a:bodyPr/>
                    <a:lstStyle/>
                    <a:p>
                      <a:pPr lvl="0" algn="r">
                        <a:buNone/>
                      </a:pPr>
                      <a:r>
                        <a:rPr lang="en-US" sz="600">
                          <a:effectLst/>
                        </a:rPr>
                        <a:t>9</a:t>
                      </a: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
                      <a:r>
                        <a:rPr lang="en-US" sz="600">
                          <a:effectLst/>
                        </a:rPr>
                        <a:t>1</a:t>
                      </a:r>
                    </a:p>
                  </a:txBody>
                  <a:tcPr marL="28575" marR="28575" marT="19050" marB="19050" anchor="b">
                    <a:lnL>
                      <a:noFill/>
                    </a:lnL>
                    <a:lnR>
                      <a:noFill/>
                    </a:lnR>
                    <a:lnT>
                      <a:noFill/>
                    </a:lnT>
                    <a:lnB>
                      <a:noFill/>
                    </a:lnB>
                    <a:noFill/>
                  </a:tcPr>
                </a:tc>
                <a:tc>
                  <a:txBody>
                    <a:bodyPr/>
                    <a:lstStyle/>
                    <a:p>
                      <a:pPr algn="r" rtl="0" fontAlgn="b"/>
                      <a:r>
                        <a:rPr lang="en-US" sz="600">
                          <a:effectLst/>
                        </a:rPr>
                        <a:t>9</a:t>
                      </a:r>
                    </a:p>
                  </a:txBody>
                  <a:tcPr marL="28575" marR="28575" marT="19050" marB="19050" anchor="b">
                    <a:lnL>
                      <a:noFill/>
                    </a:lnL>
                    <a:lnR>
                      <a:noFill/>
                    </a:lnR>
                    <a:lnT>
                      <a:noFill/>
                    </a:lnT>
                    <a:lnB>
                      <a:noFill/>
                    </a:lnB>
                    <a:noFill/>
                  </a:tcPr>
                </a:tc>
                <a:tc>
                  <a:txBody>
                    <a:bodyPr/>
                    <a:lstStyle/>
                    <a:p>
                      <a:pPr algn="r" rtl="0" fontAlgn="b"/>
                      <a:r>
                        <a:rPr lang="en-US" sz="600">
                          <a:effectLst/>
                        </a:rPr>
                        <a:t>3</a:t>
                      </a:r>
                    </a:p>
                  </a:txBody>
                  <a:tcPr marL="28575" marR="28575" marT="19050" marB="19050" anchor="b">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noFill/>
                  </a:tcPr>
                </a:tc>
                <a:tc>
                  <a:txBody>
                    <a:bodyPr/>
                    <a:lstStyle/>
                    <a:p>
                      <a:pP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a:noFill/>
                    </a:lnL>
                    <a:lnR w="9525" cap="flat" cmpd="sng" algn="ctr">
                      <a:solidFill>
                        <a:srgbClr val="000000"/>
                      </a:solidFill>
                      <a:prstDash val="solid"/>
                      <a:round/>
                      <a:headEnd type="none" w="med" len="med"/>
                      <a:tailEnd type="none" w="med" len="med"/>
                    </a:lnR>
                    <a:lnT>
                      <a:noFill/>
                    </a:lnT>
                    <a:lnB>
                      <a:noFill/>
                    </a:lnB>
                    <a:noFill/>
                  </a:tcPr>
                </a:tc>
                <a:tc>
                  <a:txBody>
                    <a:bodyPr/>
                    <a:lstStyle/>
                    <a:p>
                      <a:pPr rtl="0" fontAlgn="b"/>
                      <a:r>
                        <a:rPr lang="en-US" sz="600">
                          <a:solidFill>
                            <a:srgbClr val="FFFFFF"/>
                          </a:solidFill>
                          <a:effectLst/>
                        </a:rPr>
                        <a:t>B</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454"/>
                    </a:solidFill>
                  </a:tcPr>
                </a:tc>
                <a:tc gridSpan="4">
                  <a:txBody>
                    <a:bodyPr/>
                    <a:lstStyle/>
                    <a:p>
                      <a:pPr rtl="0" fontAlgn="b"/>
                      <a:r>
                        <a:rPr lang="en-US" sz="600">
                          <a:effectLst/>
                        </a:rPr>
                        <a:t>SRP (Horse Mesa Dam) [2]</a:t>
                      </a:r>
                    </a:p>
                  </a:txBody>
                  <a:tcPr marL="28575" marR="28575" marT="19050" marB="19050" anchor="b">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8803582"/>
                  </a:ext>
                </a:extLst>
              </a:tr>
              <a:tr h="224582">
                <a:tc vMerge="1">
                  <a:txBody>
                    <a:bodyPr/>
                    <a:lstStyle/>
                    <a:p>
                      <a:endParaRPr lang="en-US"/>
                    </a:p>
                  </a:txBody>
                  <a:tcPr/>
                </a:tc>
                <a:tc>
                  <a:txBody>
                    <a:bodyPr/>
                    <a:lstStyle/>
                    <a:p>
                      <a:pPr algn="r" rtl="0" fontAlgn="b"/>
                      <a:r>
                        <a:rPr lang="en-US" sz="600">
                          <a:solidFill>
                            <a:srgbClr val="FFFFFF"/>
                          </a:solidFill>
                          <a:effectLst/>
                        </a:rPr>
                        <a:t>6</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002454"/>
                    </a:solidFill>
                  </a:tcPr>
                </a:tc>
                <a:tc>
                  <a:txBody>
                    <a:bodyPr/>
                    <a:lstStyle/>
                    <a:p>
                      <a:pPr rtl="0" fontAlgn="b"/>
                      <a:r>
                        <a:rPr lang="en-US" sz="600">
                          <a:effectLst/>
                        </a:rPr>
                        <a:t>Site location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AC01A"/>
                    </a:solidFill>
                  </a:tcPr>
                </a:tc>
                <a:tc>
                  <a:txBody>
                    <a:bodyPr/>
                    <a:lstStyle/>
                    <a:p>
                      <a:pPr lvl="0" algn="r">
                        <a:buNone/>
                      </a:pPr>
                      <a:r>
                        <a:rPr lang="en-US" sz="600">
                          <a:effectLst/>
                        </a:rPr>
                        <a:t>3</a:t>
                      </a:r>
                      <a:endParaRPr lang="en-US"/>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9</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lvl="0" algn="r">
                        <a:buNone/>
                      </a:pPr>
                      <a:r>
                        <a:rPr lang="en-US" sz="600">
                          <a:effectLst/>
                        </a:rPr>
                        <a:t>3</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3</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3</a:t>
                      </a:r>
                    </a:p>
                  </a:txBody>
                  <a:tcPr marL="28575" marR="28575" marT="19050" marB="19050" anchor="b">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noFill/>
                  </a:tcPr>
                </a:tc>
                <a:tc>
                  <a:txBody>
                    <a:bodyPr/>
                    <a:lstStyle/>
                    <a:p>
                      <a:pPr rtl="0" fontAlgn="b"/>
                      <a:r>
                        <a:rPr lang="en-US" sz="600">
                          <a:solidFill>
                            <a:srgbClr val="FFFFFF"/>
                          </a:solidFill>
                          <a:effectLst/>
                        </a:rPr>
                        <a:t>C</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454"/>
                    </a:solidFill>
                  </a:tcPr>
                </a:tc>
                <a:tc gridSpan="4">
                  <a:txBody>
                    <a:bodyPr/>
                    <a:lstStyle/>
                    <a:p>
                      <a:pPr rtl="0" fontAlgn="b"/>
                      <a:r>
                        <a:rPr lang="en-US" sz="600">
                          <a:effectLst/>
                        </a:rPr>
                        <a:t>Oroville Dam [3] </a:t>
                      </a:r>
                    </a:p>
                  </a:txBody>
                  <a:tcPr marL="28575" marR="28575" marT="19050" marB="19050" anchor="b">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7456328"/>
                  </a:ext>
                </a:extLst>
              </a:tr>
              <a:tr h="224582">
                <a:tc vMerge="1">
                  <a:txBody>
                    <a:bodyPr/>
                    <a:lstStyle/>
                    <a:p>
                      <a:endParaRPr lang="en-US"/>
                    </a:p>
                  </a:txBody>
                  <a:tcPr/>
                </a:tc>
                <a:tc gridSpan="8">
                  <a:txBody>
                    <a:bodyPr/>
                    <a:lstStyle/>
                    <a:p>
                      <a:pPr rtl="0" fontAlgn="b"/>
                      <a:r>
                        <a:rPr lang="en-US" sz="600" b="1">
                          <a:solidFill>
                            <a:srgbClr val="FFFFFF"/>
                          </a:solidFill>
                          <a:effectLst/>
                        </a:rPr>
                        <a:t>Technical Requirements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45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rtl="0" fontAlgn="b"/>
                      <a:r>
                        <a:rPr lang="en-US" sz="600">
                          <a:solidFill>
                            <a:srgbClr val="FFFFFF"/>
                          </a:solidFill>
                          <a:effectLst/>
                        </a:rPr>
                        <a:t>Comparable Product Comparison</a:t>
                      </a:r>
                    </a:p>
                  </a:txBody>
                  <a:tcPr marL="28575" marR="28575" marT="19050" marB="19050" anchor="b">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45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8976344"/>
                  </a:ext>
                </a:extLst>
              </a:tr>
              <a:tr h="244998">
                <a:tc>
                  <a:txBody>
                    <a:bodyPr/>
                    <a:lstStyle/>
                    <a:p>
                      <a:pPr rtl="0" fontAlgn="b"/>
                      <a:r>
                        <a:rPr lang="en-US" sz="600" b="1">
                          <a:solidFill>
                            <a:srgbClr val="FFFFFF"/>
                          </a:solidFill>
                          <a:effectLst/>
                        </a:rPr>
                        <a:t>Production Req.</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454"/>
                    </a:solidFill>
                  </a:tcPr>
                </a:tc>
                <a:tc>
                  <a:txBody>
                    <a:bodyPr/>
                    <a:lstStyle/>
                    <a:p>
                      <a:pPr rtl="0" fontAlgn="b"/>
                      <a:r>
                        <a:rPr lang="en-US" sz="600" b="1">
                          <a:solidFill>
                            <a:srgbClr val="FFFFFF"/>
                          </a:solidFill>
                          <a:effectLst/>
                        </a:rPr>
                        <a:t>weights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454"/>
                    </a:solidFill>
                  </a:tcPr>
                </a:tc>
                <a:tc>
                  <a:txBody>
                    <a:bodyPr/>
                    <a:lstStyle/>
                    <a:p>
                      <a:pPr rtl="0" fontAlgn="b"/>
                      <a:r>
                        <a:rPr lang="en-US" sz="600" b="1">
                          <a:solidFill>
                            <a:srgbClr val="FFFFFF"/>
                          </a:solidFill>
                          <a:effectLst/>
                        </a:rPr>
                        <a:t>%weight</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454"/>
                    </a:solidFill>
                  </a:tcPr>
                </a:tc>
                <a:tc>
                  <a:txBody>
                    <a:bodyPr/>
                    <a:lstStyle/>
                    <a:p>
                      <a:pPr rtl="0" fontAlgn="b"/>
                      <a:r>
                        <a:rPr lang="en-US" sz="600">
                          <a:effectLst/>
                        </a:rPr>
                        <a:t>energy output</a:t>
                      </a:r>
                    </a:p>
                  </a:txBody>
                  <a:tcPr marL="28575" marR="28575" marT="19050" marB="19050" anchor="b">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environmental</a:t>
                      </a:r>
                    </a:p>
                  </a:txBody>
                  <a:tcPr marL="28575" marR="28575" marT="19050" marB="1905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efficiency</a:t>
                      </a:r>
                    </a:p>
                  </a:txBody>
                  <a:tcPr marL="28575" marR="28575" marT="19050" marB="1905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social/ community</a:t>
                      </a:r>
                    </a:p>
                  </a:txBody>
                  <a:tcPr marL="28575" marR="28575" marT="19050" marB="1905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competitiveness</a:t>
                      </a:r>
                    </a:p>
                  </a:txBody>
                  <a:tcPr marL="28575" marR="28575" marT="19050" marB="1905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site location</a:t>
                      </a:r>
                    </a:p>
                  </a:txBody>
                  <a:tcPr marL="28575" marR="28575" marT="19050" marB="19050" anchor="b">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1 (Poor)</a:t>
                      </a:r>
                    </a:p>
                  </a:txBody>
                  <a:tcPr marL="28575" marR="28575" marT="19050" marB="19050" anchor="b">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2</a:t>
                      </a:r>
                    </a:p>
                  </a:txBody>
                  <a:tcPr marL="28575" marR="28575" marT="19050" marB="1905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3 (Acceptable)</a:t>
                      </a:r>
                    </a:p>
                  </a:txBody>
                  <a:tcPr marL="28575" marR="28575" marT="19050" marB="1905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4</a:t>
                      </a:r>
                    </a:p>
                  </a:txBody>
                  <a:tcPr marL="28575" marR="28575" marT="19050" marB="1905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tc>
                  <a:txBody>
                    <a:bodyPr/>
                    <a:lstStyle/>
                    <a:p>
                      <a:pPr rtl="0" fontAlgn="b"/>
                      <a:r>
                        <a:rPr lang="en-US" sz="600">
                          <a:effectLst/>
                        </a:rPr>
                        <a:t>5 (Excellent)</a:t>
                      </a:r>
                    </a:p>
                  </a:txBody>
                  <a:tcPr marL="28575" marR="28575" marT="19050" marB="19050" anchor="b">
                    <a:lnL>
                      <a:noFill/>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1A"/>
                    </a:solidFill>
                  </a:tcPr>
                </a:tc>
                <a:extLst>
                  <a:ext uri="{0D108BD9-81ED-4DB2-BD59-A6C34878D82A}">
                    <a16:rowId xmlns:a16="http://schemas.microsoft.com/office/drawing/2014/main" val="493351457"/>
                  </a:ext>
                </a:extLst>
              </a:tr>
              <a:tr h="347082">
                <a:tc>
                  <a:txBody>
                    <a:bodyPr/>
                    <a:lstStyle/>
                    <a:p>
                      <a:pPr rtl="0" fontAlgn="b"/>
                      <a:r>
                        <a:rPr lang="en-US" sz="600">
                          <a:effectLst/>
                        </a:rPr>
                        <a:t>energy production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AC01A"/>
                    </a:solidFill>
                  </a:tcPr>
                </a:tc>
                <a:tc>
                  <a:txBody>
                    <a:bodyPr/>
                    <a:lstStyle/>
                    <a:p>
                      <a:pPr algn="r" rtl="0" fontAlgn="b"/>
                      <a:r>
                        <a:rPr lang="en-US" sz="600">
                          <a:effectLst/>
                        </a:rPr>
                        <a:t>5</a:t>
                      </a:r>
                    </a:p>
                  </a:txBody>
                  <a:tcPr marL="28575" marR="28575" marT="19050" marB="19050" anchor="b">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noFill/>
                  </a:tcPr>
                </a:tc>
                <a:tc>
                  <a:txBody>
                    <a:bodyPr/>
                    <a:lstStyle/>
                    <a:p>
                      <a:pPr algn="r" rtl="0" fontAlgn="b"/>
                      <a:r>
                        <a:rPr lang="en-US" sz="600">
                          <a:effectLst/>
                        </a:rPr>
                        <a:t>0.25</a:t>
                      </a:r>
                    </a:p>
                  </a:txBody>
                  <a:tcPr marL="28575" marR="28575" marT="19050" marB="19050" anchor="b">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noFill/>
                  </a:tcPr>
                </a:tc>
                <a:tc>
                  <a:txBody>
                    <a:bodyPr/>
                    <a:lstStyle/>
                    <a:p>
                      <a:pPr algn="r" rtl="0" fontAlgn="b"/>
                      <a:r>
                        <a:rPr lang="en-US" sz="600">
                          <a:effectLst/>
                        </a:rPr>
                        <a:t>9</a:t>
                      </a:r>
                    </a:p>
                  </a:txBody>
                  <a:tcPr marL="28575" marR="28575" marT="19050" marB="19050" anchor="b">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noFill/>
                  </a:tcPr>
                </a:tc>
                <a:tc>
                  <a:txBody>
                    <a:bodyPr/>
                    <a:lstStyle/>
                    <a:p>
                      <a:pPr algn="r" rtl="0" fontAlgn="b"/>
                      <a:r>
                        <a:rPr lang="en-US" sz="600">
                          <a:effectLst/>
                        </a:rPr>
                        <a:t>3</a:t>
                      </a:r>
                    </a:p>
                  </a:txBody>
                  <a:tcPr marL="28575" marR="28575" marT="19050" marB="1905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r" rtl="0" fontAlgn="b"/>
                      <a:r>
                        <a:rPr lang="en-US" sz="600">
                          <a:effectLst/>
                        </a:rPr>
                        <a:t>9</a:t>
                      </a:r>
                    </a:p>
                  </a:txBody>
                  <a:tcPr marL="28575" marR="28575" marT="19050" marB="1905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r" rtl="0" fontAlgn="b"/>
                      <a:r>
                        <a:rPr lang="en-US" sz="600">
                          <a:effectLst/>
                        </a:rPr>
                        <a:t>7</a:t>
                      </a:r>
                    </a:p>
                  </a:txBody>
                  <a:tcPr marL="28575" marR="28575" marT="19050" marB="1905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r" rtl="0" fontAlgn="b"/>
                      <a:r>
                        <a:rPr lang="en-US" sz="600">
                          <a:effectLst/>
                        </a:rPr>
                        <a:t>9</a:t>
                      </a:r>
                    </a:p>
                  </a:txBody>
                  <a:tcPr marL="28575" marR="28575" marT="19050" marB="1905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r" rtl="0" fontAlgn="b"/>
                      <a:r>
                        <a:rPr lang="en-US" sz="600">
                          <a:effectLst/>
                        </a:rPr>
                        <a:t>7</a:t>
                      </a:r>
                    </a:p>
                  </a:txBody>
                  <a:tcPr marL="28575" marR="28575" marT="19050" marB="19050" anchor="b">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noFill/>
                  </a:tcPr>
                </a:tc>
                <a:tc>
                  <a:txBody>
                    <a:bodyPr/>
                    <a:lstStyle/>
                    <a:p>
                      <a:pPr algn="ct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noFill/>
                  </a:tcPr>
                </a:tc>
                <a:tc>
                  <a:txBody>
                    <a:bodyPr/>
                    <a:lstStyle/>
                    <a:p>
                      <a:pPr algn="ctr" rtl="0" fontAlgn="b"/>
                      <a:r>
                        <a:rPr lang="en-US" sz="600">
                          <a:effectLst/>
                        </a:rPr>
                        <a:t>A</a:t>
                      </a:r>
                    </a:p>
                  </a:txBody>
                  <a:tcPr marL="28575" marR="28575" marT="19050" marB="1905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ctr" rtl="0" fontAlgn="b"/>
                      <a:r>
                        <a:rPr lang="en-US" sz="600">
                          <a:effectLst/>
                        </a:rPr>
                        <a:t>B</a:t>
                      </a:r>
                    </a:p>
                  </a:txBody>
                  <a:tcPr marL="28575" marR="28575" marT="19050" marB="1905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ctr" rtl="0" fontAlgn="b"/>
                      <a:endParaRPr lang="en-US" sz="600">
                        <a:effectLst/>
                      </a:endParaRPr>
                    </a:p>
                  </a:txBody>
                  <a:tcPr marL="28575" marR="28575" marT="19050" marB="1905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ctr" rtl="0" fontAlgn="b"/>
                      <a:r>
                        <a:rPr lang="en-US" sz="600">
                          <a:effectLst/>
                        </a:rPr>
                        <a:t>C</a:t>
                      </a:r>
                    </a:p>
                  </a:txBody>
                  <a:tcPr marL="28575" marR="28575" marT="19050" marB="19050" anchor="b">
                    <a:lnL>
                      <a:noFill/>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51948640"/>
                  </a:ext>
                </a:extLst>
              </a:tr>
              <a:tr h="244998">
                <a:tc>
                  <a:txBody>
                    <a:bodyPr/>
                    <a:lstStyle/>
                    <a:p>
                      <a:pPr rtl="0" fontAlgn="b"/>
                      <a:r>
                        <a:rPr lang="en-US" sz="600">
                          <a:effectLst/>
                        </a:rPr>
                        <a:t>environmental impact</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FAC01A"/>
                    </a:solidFill>
                  </a:tcPr>
                </a:tc>
                <a:tc>
                  <a:txBody>
                    <a:bodyPr/>
                    <a:lstStyle/>
                    <a:p>
                      <a:pPr algn="r" rtl="0" fontAlgn="b"/>
                      <a:r>
                        <a:rPr lang="en-US" sz="600">
                          <a:effectLst/>
                        </a:rPr>
                        <a:t>5</a:t>
                      </a: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
                      <a:r>
                        <a:rPr lang="en-US" sz="600">
                          <a:effectLst/>
                        </a:rPr>
                        <a:t>0.25</a:t>
                      </a:r>
                    </a:p>
                  </a:txBody>
                  <a:tcPr marL="28575" marR="28575" marT="19050" marB="19050" anchor="b">
                    <a:lnL>
                      <a:noFill/>
                    </a:lnL>
                    <a:lnR w="9525" cap="flat" cmpd="sng" algn="ctr">
                      <a:solidFill>
                        <a:srgbClr val="000000"/>
                      </a:solidFill>
                      <a:prstDash val="solid"/>
                      <a:round/>
                      <a:headEnd type="none" w="med" len="med"/>
                      <a:tailEnd type="none" w="med" len="med"/>
                    </a:lnR>
                    <a:lnT>
                      <a:noFill/>
                    </a:lnT>
                    <a:lnB>
                      <a:noFill/>
                    </a:lnB>
                    <a:noFill/>
                  </a:tcPr>
                </a:tc>
                <a:tc>
                  <a:txBody>
                    <a:bodyPr/>
                    <a:lstStyle/>
                    <a:p>
                      <a:pPr algn="r" rtl="0" fontAlgn="b"/>
                      <a:r>
                        <a:rPr lang="en-US" sz="600">
                          <a:effectLst/>
                        </a:rPr>
                        <a:t>3</a:t>
                      </a: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
                      <a:r>
                        <a:rPr lang="en-US" sz="600">
                          <a:effectLst/>
                        </a:rPr>
                        <a:t>9</a:t>
                      </a:r>
                    </a:p>
                  </a:txBody>
                  <a:tcPr marL="28575" marR="28575" marT="19050" marB="19050" anchor="b">
                    <a:lnL>
                      <a:noFill/>
                    </a:lnL>
                    <a:lnR>
                      <a:noFill/>
                    </a:lnR>
                    <a:lnT>
                      <a:noFill/>
                    </a:lnT>
                    <a:lnB>
                      <a:noFill/>
                    </a:lnB>
                    <a:noFill/>
                  </a:tcPr>
                </a:tc>
                <a:tc>
                  <a:txBody>
                    <a:bodyPr/>
                    <a:lstStyle/>
                    <a:p>
                      <a:pPr algn="r" rtl="0" fontAlgn="b"/>
                      <a:r>
                        <a:rPr lang="en-US" sz="600">
                          <a:effectLst/>
                        </a:rPr>
                        <a:t>3</a:t>
                      </a:r>
                    </a:p>
                  </a:txBody>
                  <a:tcPr marL="28575" marR="28575" marT="19050" marB="19050" anchor="b">
                    <a:lnL>
                      <a:noFill/>
                    </a:lnL>
                    <a:lnR>
                      <a:noFill/>
                    </a:lnR>
                    <a:lnT>
                      <a:noFill/>
                    </a:lnT>
                    <a:lnB>
                      <a:noFill/>
                    </a:lnB>
                    <a:noFill/>
                  </a:tcPr>
                </a:tc>
                <a:tc>
                  <a:txBody>
                    <a:bodyPr/>
                    <a:lstStyle/>
                    <a:p>
                      <a:pPr algn="r" rtl="0" fontAlgn="b"/>
                      <a:r>
                        <a:rPr lang="en-US" sz="600">
                          <a:effectLst/>
                        </a:rPr>
                        <a:t>5</a:t>
                      </a:r>
                    </a:p>
                  </a:txBody>
                  <a:tcPr marL="28575" marR="28575" marT="19050" marB="19050" anchor="b">
                    <a:lnL>
                      <a:noFill/>
                    </a:lnL>
                    <a:lnR>
                      <a:noFill/>
                    </a:lnR>
                    <a:lnT>
                      <a:noFill/>
                    </a:lnT>
                    <a:lnB>
                      <a:noFill/>
                    </a:lnB>
                    <a:noFill/>
                  </a:tcPr>
                </a:tc>
                <a:tc>
                  <a:txBody>
                    <a:bodyPr/>
                    <a:lstStyle/>
                    <a:p>
                      <a:pPr algn="r" rtl="0" fontAlgn="b"/>
                      <a:r>
                        <a:rPr lang="en-US" sz="600">
                          <a:effectLst/>
                        </a:rPr>
                        <a:t>7</a:t>
                      </a:r>
                    </a:p>
                  </a:txBody>
                  <a:tcPr marL="28575" marR="28575" marT="19050" marB="19050" anchor="b">
                    <a:lnL>
                      <a:noFill/>
                    </a:lnL>
                    <a:lnR>
                      <a:noFill/>
                    </a:lnR>
                    <a:lnT>
                      <a:noFill/>
                    </a:lnT>
                    <a:lnB>
                      <a:noFill/>
                    </a:lnB>
                    <a:noFill/>
                  </a:tcPr>
                </a:tc>
                <a:tc>
                  <a:txBody>
                    <a:bodyPr/>
                    <a:lstStyle/>
                    <a:p>
                      <a:pPr algn="r" rtl="0" fontAlgn="b"/>
                      <a:r>
                        <a:rPr lang="en-US" sz="600">
                          <a:effectLst/>
                        </a:rPr>
                        <a:t>7</a:t>
                      </a:r>
                    </a:p>
                  </a:txBody>
                  <a:tcPr marL="28575" marR="28575" marT="19050" marB="19050" anchor="b">
                    <a:lnL>
                      <a:noFill/>
                    </a:lnL>
                    <a:lnR w="9525" cap="flat" cmpd="sng" algn="ctr">
                      <a:solidFill>
                        <a:srgbClr val="000000"/>
                      </a:solidFill>
                      <a:prstDash val="solid"/>
                      <a:round/>
                      <a:headEnd type="none" w="med" len="med"/>
                      <a:tailEnd type="none" w="med" len="med"/>
                    </a:lnR>
                    <a:lnT>
                      <a:noFill/>
                    </a:lnT>
                    <a:lnB>
                      <a:noFill/>
                    </a:lnB>
                    <a:noFill/>
                  </a:tcPr>
                </a:tc>
                <a:tc>
                  <a:txBody>
                    <a:bodyPr/>
                    <a:lstStyle/>
                    <a:p>
                      <a:pPr algn="ct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endParaRPr lang="en-US" sz="600">
                        <a:effectLst/>
                      </a:endParaRPr>
                    </a:p>
                  </a:txBody>
                  <a:tcPr marL="28575" marR="28575" marT="19050" marB="19050" anchor="b">
                    <a:lnL>
                      <a:noFill/>
                    </a:lnL>
                    <a:lnR>
                      <a:noFill/>
                    </a:lnR>
                    <a:lnT>
                      <a:noFill/>
                    </a:lnT>
                    <a:lnB>
                      <a:noFill/>
                    </a:lnB>
                    <a:noFill/>
                  </a:tcPr>
                </a:tc>
                <a:tc>
                  <a:txBody>
                    <a:bodyPr/>
                    <a:lstStyle/>
                    <a:p>
                      <a:pPr algn="ctr" rtl="0" fontAlgn="b"/>
                      <a:r>
                        <a:rPr lang="en-US" sz="600">
                          <a:effectLst/>
                        </a:rPr>
                        <a:t>A</a:t>
                      </a:r>
                    </a:p>
                  </a:txBody>
                  <a:tcPr marL="28575" marR="28575" marT="19050" marB="19050" anchor="b">
                    <a:lnL>
                      <a:noFill/>
                    </a:lnL>
                    <a:lnR>
                      <a:noFill/>
                    </a:lnR>
                    <a:lnT>
                      <a:noFill/>
                    </a:lnT>
                    <a:lnB>
                      <a:noFill/>
                    </a:lnB>
                    <a:noFill/>
                  </a:tcPr>
                </a:tc>
                <a:tc>
                  <a:txBody>
                    <a:bodyPr/>
                    <a:lstStyle/>
                    <a:p>
                      <a:pPr algn="ctr" rtl="0" fontAlgn="b"/>
                      <a:r>
                        <a:rPr lang="en-US" sz="600">
                          <a:effectLst/>
                        </a:rPr>
                        <a:t>BC</a:t>
                      </a:r>
                    </a:p>
                  </a:txBody>
                  <a:tcPr marL="28575" marR="28575" marT="19050" marB="19050" anchor="b">
                    <a:lnL>
                      <a:noFill/>
                    </a:lnL>
                    <a:lnR>
                      <a:noFill/>
                    </a:lnR>
                    <a:lnT>
                      <a:noFill/>
                    </a:lnT>
                    <a:lnB>
                      <a:noFill/>
                    </a:lnB>
                    <a:noFill/>
                  </a:tcPr>
                </a:tc>
                <a:tc>
                  <a:txBody>
                    <a:bodyPr/>
                    <a:lstStyle/>
                    <a:p>
                      <a:pPr algn="ctr" rtl="0" fontAlgn="b"/>
                      <a:endParaRPr lang="en-US" sz="600">
                        <a:effectLst/>
                      </a:endParaRPr>
                    </a:p>
                  </a:txBody>
                  <a:tcPr marL="28575" marR="28575" marT="19050" marB="1905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9617750"/>
                  </a:ext>
                </a:extLst>
              </a:tr>
              <a:tr h="224582">
                <a:tc>
                  <a:txBody>
                    <a:bodyPr/>
                    <a:lstStyle/>
                    <a:p>
                      <a:pPr rtl="0" fontAlgn="b"/>
                      <a:r>
                        <a:rPr lang="en-US" sz="600">
                          <a:effectLst/>
                        </a:rPr>
                        <a:t>cost</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FAC01A"/>
                    </a:solidFill>
                  </a:tcPr>
                </a:tc>
                <a:tc>
                  <a:txBody>
                    <a:bodyPr/>
                    <a:lstStyle/>
                    <a:p>
                      <a:pPr algn="r" rtl="0" fontAlgn="b"/>
                      <a:r>
                        <a:rPr lang="en-US" sz="600">
                          <a:effectLst/>
                        </a:rPr>
                        <a:t>4</a:t>
                      </a: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
                      <a:r>
                        <a:rPr lang="en-US" sz="600">
                          <a:effectLst/>
                        </a:rPr>
                        <a:t>0.2</a:t>
                      </a:r>
                    </a:p>
                  </a:txBody>
                  <a:tcPr marL="28575" marR="28575" marT="19050" marB="19050" anchor="b">
                    <a:lnL>
                      <a:noFill/>
                    </a:lnL>
                    <a:lnR w="9525" cap="flat" cmpd="sng" algn="ctr">
                      <a:solidFill>
                        <a:srgbClr val="000000"/>
                      </a:solidFill>
                      <a:prstDash val="solid"/>
                      <a:round/>
                      <a:headEnd type="none" w="med" len="med"/>
                      <a:tailEnd type="none" w="med" len="med"/>
                    </a:lnR>
                    <a:lnT>
                      <a:noFill/>
                    </a:lnT>
                    <a:lnB>
                      <a:noFill/>
                    </a:lnB>
                    <a:noFill/>
                  </a:tcPr>
                </a:tc>
                <a:tc>
                  <a:txBody>
                    <a:bodyPr/>
                    <a:lstStyle/>
                    <a:p>
                      <a:pPr algn="r" rtl="0" fontAlgn="b"/>
                      <a:r>
                        <a:rPr lang="en-US" sz="600">
                          <a:effectLst/>
                        </a:rPr>
                        <a:t>7</a:t>
                      </a: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
                      <a:r>
                        <a:rPr lang="en-US" sz="600">
                          <a:effectLst/>
                        </a:rPr>
                        <a:t>7</a:t>
                      </a:r>
                    </a:p>
                  </a:txBody>
                  <a:tcPr marL="28575" marR="28575" marT="19050" marB="19050" anchor="b">
                    <a:lnL>
                      <a:noFill/>
                    </a:lnL>
                    <a:lnR>
                      <a:noFill/>
                    </a:lnR>
                    <a:lnT>
                      <a:noFill/>
                    </a:lnT>
                    <a:lnB>
                      <a:noFill/>
                    </a:lnB>
                    <a:noFill/>
                  </a:tcPr>
                </a:tc>
                <a:tc>
                  <a:txBody>
                    <a:bodyPr/>
                    <a:lstStyle/>
                    <a:p>
                      <a:pPr algn="r" rtl="0" fontAlgn="b"/>
                      <a:r>
                        <a:rPr lang="en-US" sz="600">
                          <a:effectLst/>
                        </a:rPr>
                        <a:t>7</a:t>
                      </a:r>
                    </a:p>
                  </a:txBody>
                  <a:tcPr marL="28575" marR="28575" marT="19050" marB="19050" anchor="b">
                    <a:lnL>
                      <a:noFill/>
                    </a:lnL>
                    <a:lnR>
                      <a:noFill/>
                    </a:lnR>
                    <a:lnT>
                      <a:noFill/>
                    </a:lnT>
                    <a:lnB>
                      <a:noFill/>
                    </a:lnB>
                    <a:noFill/>
                  </a:tcPr>
                </a:tc>
                <a:tc>
                  <a:txBody>
                    <a:bodyPr/>
                    <a:lstStyle/>
                    <a:p>
                      <a:pPr algn="r" rtl="0" fontAlgn="b"/>
                      <a:r>
                        <a:rPr lang="en-US" sz="600">
                          <a:effectLst/>
                        </a:rPr>
                        <a:t>5</a:t>
                      </a:r>
                    </a:p>
                  </a:txBody>
                  <a:tcPr marL="28575" marR="28575" marT="19050" marB="19050" anchor="b">
                    <a:lnL>
                      <a:noFill/>
                    </a:lnL>
                    <a:lnR>
                      <a:noFill/>
                    </a:lnR>
                    <a:lnT>
                      <a:noFill/>
                    </a:lnT>
                    <a:lnB>
                      <a:noFill/>
                    </a:lnB>
                    <a:noFill/>
                  </a:tcPr>
                </a:tc>
                <a:tc>
                  <a:txBody>
                    <a:bodyPr/>
                    <a:lstStyle/>
                    <a:p>
                      <a:pPr algn="r" rtl="0" fontAlgn="b"/>
                      <a:r>
                        <a:rPr lang="en-US" sz="600">
                          <a:effectLst/>
                        </a:rPr>
                        <a:t>9</a:t>
                      </a:r>
                    </a:p>
                  </a:txBody>
                  <a:tcPr marL="28575" marR="28575" marT="19050" marB="19050" anchor="b">
                    <a:lnL>
                      <a:noFill/>
                    </a:lnL>
                    <a:lnR>
                      <a:noFill/>
                    </a:lnR>
                    <a:lnT>
                      <a:noFill/>
                    </a:lnT>
                    <a:lnB>
                      <a:noFill/>
                    </a:lnB>
                    <a:noFill/>
                  </a:tcPr>
                </a:tc>
                <a:tc>
                  <a:txBody>
                    <a:bodyPr/>
                    <a:lstStyle/>
                    <a:p>
                      <a:pPr algn="r" rtl="0" fontAlgn="b"/>
                      <a:r>
                        <a:rPr lang="en-US" sz="600">
                          <a:effectLst/>
                        </a:rPr>
                        <a:t>5</a:t>
                      </a:r>
                    </a:p>
                  </a:txBody>
                  <a:tcPr marL="28575" marR="28575" marT="19050" marB="19050" anchor="b">
                    <a:lnL>
                      <a:noFill/>
                    </a:lnL>
                    <a:lnR w="9525" cap="flat" cmpd="sng" algn="ctr">
                      <a:solidFill>
                        <a:srgbClr val="000000"/>
                      </a:solidFill>
                      <a:prstDash val="solid"/>
                      <a:round/>
                      <a:headEnd type="none" w="med" len="med"/>
                      <a:tailEnd type="none" w="med" len="med"/>
                    </a:lnR>
                    <a:lnT>
                      <a:noFill/>
                    </a:lnT>
                    <a:lnB>
                      <a:noFill/>
                    </a:lnB>
                    <a:noFill/>
                  </a:tcPr>
                </a:tc>
                <a:tc>
                  <a:txBody>
                    <a:bodyPr/>
                    <a:lstStyle/>
                    <a:p>
                      <a:pPr algn="ct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endParaRPr lang="en-US" sz="600">
                        <a:effectLst/>
                      </a:endParaRPr>
                    </a:p>
                  </a:txBody>
                  <a:tcPr marL="28575" marR="28575" marT="19050" marB="19050" anchor="b">
                    <a:lnL>
                      <a:noFill/>
                    </a:lnL>
                    <a:lnR>
                      <a:noFill/>
                    </a:lnR>
                    <a:lnT>
                      <a:noFill/>
                    </a:lnT>
                    <a:lnB>
                      <a:noFill/>
                    </a:lnB>
                    <a:noFill/>
                  </a:tcPr>
                </a:tc>
                <a:tc>
                  <a:txBody>
                    <a:bodyPr/>
                    <a:lstStyle/>
                    <a:p>
                      <a:pPr algn="ctr" rtl="0" fontAlgn="b"/>
                      <a:r>
                        <a:rPr lang="en-US" sz="600">
                          <a:effectLst/>
                        </a:rPr>
                        <a:t>AC</a:t>
                      </a:r>
                    </a:p>
                  </a:txBody>
                  <a:tcPr marL="28575" marR="28575" marT="19050" marB="19050" anchor="b">
                    <a:lnL>
                      <a:noFill/>
                    </a:lnL>
                    <a:lnR>
                      <a:noFill/>
                    </a:lnR>
                    <a:lnT>
                      <a:noFill/>
                    </a:lnT>
                    <a:lnB>
                      <a:noFill/>
                    </a:lnB>
                    <a:noFill/>
                  </a:tcPr>
                </a:tc>
                <a:tc>
                  <a:txBody>
                    <a:bodyPr/>
                    <a:lstStyle/>
                    <a:p>
                      <a:pPr algn="ctr" rtl="0" fontAlgn="b"/>
                      <a:r>
                        <a:rPr lang="en-US" sz="600">
                          <a:effectLst/>
                        </a:rPr>
                        <a:t>B</a:t>
                      </a:r>
                    </a:p>
                  </a:txBody>
                  <a:tcPr marL="28575" marR="28575" marT="19050" marB="19050" anchor="b">
                    <a:lnL>
                      <a:noFill/>
                    </a:lnL>
                    <a:lnR>
                      <a:noFill/>
                    </a:lnR>
                    <a:lnT>
                      <a:noFill/>
                    </a:lnT>
                    <a:lnB>
                      <a:noFill/>
                    </a:lnB>
                    <a:noFill/>
                  </a:tcPr>
                </a:tc>
                <a:tc>
                  <a:txBody>
                    <a:bodyPr/>
                    <a:lstStyle/>
                    <a:p>
                      <a:pPr algn="ctr" rtl="0" fontAlgn="b"/>
                      <a:endParaRPr lang="en-US" sz="600">
                        <a:effectLst/>
                      </a:endParaRPr>
                    </a:p>
                  </a:txBody>
                  <a:tcPr marL="28575" marR="28575" marT="19050" marB="1905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972481710"/>
                  </a:ext>
                </a:extLst>
              </a:tr>
              <a:tr h="244998">
                <a:tc>
                  <a:txBody>
                    <a:bodyPr/>
                    <a:lstStyle/>
                    <a:p>
                      <a:pPr rtl="0" fontAlgn="b"/>
                      <a:r>
                        <a:rPr lang="en-US" sz="600">
                          <a:effectLst/>
                        </a:rPr>
                        <a:t>community interactivity</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solidFill>
                      <a:srgbClr val="FAC01A"/>
                    </a:solidFill>
                  </a:tcPr>
                </a:tc>
                <a:tc>
                  <a:txBody>
                    <a:bodyPr/>
                    <a:lstStyle/>
                    <a:p>
                      <a:pPr algn="r" rtl="0" fontAlgn="b"/>
                      <a:r>
                        <a:rPr lang="en-US" sz="600">
                          <a:effectLst/>
                        </a:rPr>
                        <a:t>3</a:t>
                      </a: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
                      <a:r>
                        <a:rPr lang="en-US" sz="600">
                          <a:effectLst/>
                        </a:rPr>
                        <a:t>0.15</a:t>
                      </a:r>
                    </a:p>
                  </a:txBody>
                  <a:tcPr marL="28575" marR="28575" marT="19050" marB="19050" anchor="b">
                    <a:lnL>
                      <a:noFill/>
                    </a:lnL>
                    <a:lnR w="9525" cap="flat" cmpd="sng" algn="ctr">
                      <a:solidFill>
                        <a:srgbClr val="000000"/>
                      </a:solidFill>
                      <a:prstDash val="solid"/>
                      <a:round/>
                      <a:headEnd type="none" w="med" len="med"/>
                      <a:tailEnd type="none" w="med" len="med"/>
                    </a:lnR>
                    <a:lnT>
                      <a:noFill/>
                    </a:lnT>
                    <a:lnB>
                      <a:noFill/>
                    </a:lnB>
                    <a:noFill/>
                  </a:tcPr>
                </a:tc>
                <a:tc>
                  <a:txBody>
                    <a:bodyPr/>
                    <a:lstStyle/>
                    <a:p>
                      <a:pPr algn="r" rtl="0" fontAlgn="b"/>
                      <a:r>
                        <a:rPr lang="en-US" sz="600">
                          <a:effectLst/>
                        </a:rPr>
                        <a:t>3</a:t>
                      </a: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
                      <a:r>
                        <a:rPr lang="en-US" sz="600">
                          <a:effectLst/>
                        </a:rPr>
                        <a:t>7</a:t>
                      </a:r>
                    </a:p>
                  </a:txBody>
                  <a:tcPr marL="28575" marR="28575" marT="19050" marB="19050" anchor="b">
                    <a:lnL>
                      <a:noFill/>
                    </a:lnL>
                    <a:lnR>
                      <a:noFill/>
                    </a:lnR>
                    <a:lnT>
                      <a:noFill/>
                    </a:lnT>
                    <a:lnB>
                      <a:noFill/>
                    </a:lnB>
                    <a:noFill/>
                  </a:tcPr>
                </a:tc>
                <a:tc>
                  <a:txBody>
                    <a:bodyPr/>
                    <a:lstStyle/>
                    <a:p>
                      <a:pPr algn="r" rtl="0" fontAlgn="b"/>
                      <a:r>
                        <a:rPr lang="en-US" sz="600">
                          <a:effectLst/>
                        </a:rPr>
                        <a:t>5</a:t>
                      </a:r>
                    </a:p>
                  </a:txBody>
                  <a:tcPr marL="28575" marR="28575" marT="19050" marB="19050" anchor="b">
                    <a:lnL>
                      <a:noFill/>
                    </a:lnL>
                    <a:lnR>
                      <a:noFill/>
                    </a:lnR>
                    <a:lnT>
                      <a:noFill/>
                    </a:lnT>
                    <a:lnB>
                      <a:noFill/>
                    </a:lnB>
                    <a:noFill/>
                  </a:tcPr>
                </a:tc>
                <a:tc>
                  <a:txBody>
                    <a:bodyPr/>
                    <a:lstStyle/>
                    <a:p>
                      <a:pPr algn="r" rtl="0" fontAlgn="b"/>
                      <a:r>
                        <a:rPr lang="en-US" sz="600">
                          <a:effectLst/>
                        </a:rPr>
                        <a:t>9</a:t>
                      </a:r>
                    </a:p>
                  </a:txBody>
                  <a:tcPr marL="28575" marR="28575" marT="19050" marB="19050" anchor="b">
                    <a:lnL>
                      <a:noFill/>
                    </a:lnL>
                    <a:lnR>
                      <a:noFill/>
                    </a:lnR>
                    <a:lnT>
                      <a:noFill/>
                    </a:lnT>
                    <a:lnB>
                      <a:noFill/>
                    </a:lnB>
                    <a:noFill/>
                  </a:tcPr>
                </a:tc>
                <a:tc>
                  <a:txBody>
                    <a:bodyPr/>
                    <a:lstStyle/>
                    <a:p>
                      <a:pPr algn="r" rtl="0" fontAlgn="b"/>
                      <a:r>
                        <a:rPr lang="en-US" sz="600">
                          <a:effectLst/>
                        </a:rPr>
                        <a:t>5</a:t>
                      </a:r>
                    </a:p>
                  </a:txBody>
                  <a:tcPr marL="28575" marR="28575" marT="19050" marB="19050" anchor="b">
                    <a:lnL>
                      <a:noFill/>
                    </a:lnL>
                    <a:lnR>
                      <a:noFill/>
                    </a:lnR>
                    <a:lnT>
                      <a:noFill/>
                    </a:lnT>
                    <a:lnB>
                      <a:noFill/>
                    </a:lnB>
                    <a:noFill/>
                  </a:tcPr>
                </a:tc>
                <a:tc>
                  <a:txBody>
                    <a:bodyPr/>
                    <a:lstStyle/>
                    <a:p>
                      <a:pPr algn="r" rtl="0" fontAlgn="b"/>
                      <a:r>
                        <a:rPr lang="en-US" sz="600">
                          <a:effectLst/>
                        </a:rPr>
                        <a:t>5</a:t>
                      </a:r>
                    </a:p>
                  </a:txBody>
                  <a:tcPr marL="28575" marR="28575" marT="19050" marB="19050" anchor="b">
                    <a:lnL>
                      <a:noFill/>
                    </a:lnL>
                    <a:lnR w="9525" cap="flat" cmpd="sng" algn="ctr">
                      <a:solidFill>
                        <a:srgbClr val="000000"/>
                      </a:solidFill>
                      <a:prstDash val="solid"/>
                      <a:round/>
                      <a:headEnd type="none" w="med" len="med"/>
                      <a:tailEnd type="none" w="med" len="med"/>
                    </a:lnR>
                    <a:lnT>
                      <a:noFill/>
                    </a:lnT>
                    <a:lnB>
                      <a:noFill/>
                    </a:lnB>
                    <a:noFill/>
                  </a:tcPr>
                </a:tc>
                <a:tc>
                  <a:txBody>
                    <a:bodyPr/>
                    <a:lstStyle/>
                    <a:p>
                      <a:pPr algn="ct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600">
                          <a:effectLst/>
                        </a:rPr>
                        <a:t>A</a:t>
                      </a:r>
                    </a:p>
                  </a:txBody>
                  <a:tcPr marL="28575" marR="28575" marT="19050" marB="19050" anchor="b">
                    <a:lnL>
                      <a:noFill/>
                    </a:lnL>
                    <a:lnR>
                      <a:noFill/>
                    </a:lnR>
                    <a:lnT>
                      <a:noFill/>
                    </a:lnT>
                    <a:lnB>
                      <a:noFill/>
                    </a:lnB>
                    <a:noFill/>
                  </a:tcPr>
                </a:tc>
                <a:tc>
                  <a:txBody>
                    <a:bodyPr/>
                    <a:lstStyle/>
                    <a:p>
                      <a:pPr algn="ctr" rtl="0" fontAlgn="b"/>
                      <a:endParaRPr lang="en-US" sz="600">
                        <a:effectLst/>
                      </a:endParaRPr>
                    </a:p>
                  </a:txBody>
                  <a:tcPr marL="28575" marR="28575" marT="19050" marB="19050" anchor="b">
                    <a:lnL>
                      <a:noFill/>
                    </a:lnL>
                    <a:lnR>
                      <a:noFill/>
                    </a:lnR>
                    <a:lnT>
                      <a:noFill/>
                    </a:lnT>
                    <a:lnB>
                      <a:noFill/>
                    </a:lnB>
                    <a:noFill/>
                  </a:tcPr>
                </a:tc>
                <a:tc>
                  <a:txBody>
                    <a:bodyPr/>
                    <a:lstStyle/>
                    <a:p>
                      <a:pPr algn="ctr" rtl="0" fontAlgn="b"/>
                      <a:r>
                        <a:rPr lang="en-US" sz="600">
                          <a:effectLst/>
                        </a:rPr>
                        <a:t>B</a:t>
                      </a:r>
                    </a:p>
                  </a:txBody>
                  <a:tcPr marL="28575" marR="28575" marT="19050" marB="19050" anchor="b">
                    <a:lnL>
                      <a:noFill/>
                    </a:lnL>
                    <a:lnR>
                      <a:noFill/>
                    </a:lnR>
                    <a:lnT>
                      <a:noFill/>
                    </a:lnT>
                    <a:lnB>
                      <a:noFill/>
                    </a:lnB>
                    <a:noFill/>
                  </a:tcPr>
                </a:tc>
                <a:tc>
                  <a:txBody>
                    <a:bodyPr/>
                    <a:lstStyle/>
                    <a:p>
                      <a:pPr algn="ctr" rtl="0" fontAlgn="b"/>
                      <a:r>
                        <a:rPr lang="en-US" sz="600">
                          <a:effectLst/>
                        </a:rPr>
                        <a:t>C</a:t>
                      </a:r>
                    </a:p>
                  </a:txBody>
                  <a:tcPr marL="28575" marR="28575" marT="19050" marB="1905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271882400"/>
                  </a:ext>
                </a:extLst>
              </a:tr>
              <a:tr h="224581">
                <a:tc>
                  <a:txBody>
                    <a:bodyPr/>
                    <a:lstStyle/>
                    <a:p>
                      <a:pPr rtl="0" fontAlgn="b"/>
                      <a:r>
                        <a:rPr lang="en-US" sz="600">
                          <a:effectLst/>
                        </a:rPr>
                        <a:t>scale/ longevity</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AC01A"/>
                    </a:solidFill>
                  </a:tcPr>
                </a:tc>
                <a:tc>
                  <a:txBody>
                    <a:bodyPr/>
                    <a:lstStyle/>
                    <a:p>
                      <a:pPr algn="r" rtl="0" fontAlgn="b"/>
                      <a:r>
                        <a:rPr lang="en-US" sz="600">
                          <a:effectLst/>
                        </a:rPr>
                        <a:t>3</a:t>
                      </a:r>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0.15</a:t>
                      </a:r>
                    </a:p>
                  </a:txBody>
                  <a:tcPr marL="28575" marR="28575" marT="19050" marB="19050" anchor="b">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9</a:t>
                      </a:r>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9</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5</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5</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9</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5</a:t>
                      </a:r>
                    </a:p>
                  </a:txBody>
                  <a:tcPr marL="28575" marR="28575" marT="19050" marB="19050" anchor="b">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noFill/>
                  </a:tcPr>
                </a:tc>
                <a:tc>
                  <a:txBody>
                    <a:bodyPr/>
                    <a:lstStyle/>
                    <a:p>
                      <a:pPr algn="ct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algn="ctr" rtl="0" fontAlgn="b"/>
                      <a:r>
                        <a:rPr lang="en-US" sz="600">
                          <a:effectLst/>
                        </a:rPr>
                        <a:t>A</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ctr" rtl="0" fontAlgn="b"/>
                      <a:endParaRPr lang="en-US" sz="600">
                        <a:effectLst/>
                      </a:endParaRP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ctr" rtl="0" fontAlgn="b"/>
                      <a:r>
                        <a:rPr lang="en-US" sz="600">
                          <a:effectLst/>
                        </a:rPr>
                        <a:t>B</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ctr" rtl="0" fontAlgn="b"/>
                      <a:r>
                        <a:rPr lang="en-US" sz="600">
                          <a:effectLst/>
                        </a:rPr>
                        <a:t>C</a:t>
                      </a:r>
                    </a:p>
                  </a:txBody>
                  <a:tcPr marL="28575" marR="28575" marT="19050" marB="19050" anchor="b">
                    <a:lnL>
                      <a:noFill/>
                    </a:lnL>
                    <a:lnR w="12700" cap="flat" cmpd="sng" algn="ctr">
                      <a:solidFill>
                        <a:schemeClr val="tx1"/>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433344"/>
                  </a:ext>
                </a:extLst>
              </a:tr>
              <a:tr h="183749">
                <a:tc>
                  <a:txBody>
                    <a:bodyPr/>
                    <a:lstStyle/>
                    <a:p>
                      <a:pPr lvl="0">
                        <a:buNone/>
                      </a:pPr>
                      <a:endParaRPr lang="en-US" sz="600">
                        <a:effectLst/>
                      </a:endParaRPr>
                    </a:p>
                  </a:txBody>
                  <a:tcPr marL="28575" marR="28575" marT="19050" marB="19050" anchor="b">
                    <a:lnL w="0">
                      <a:noFill/>
                    </a:lnL>
                    <a:lnR w="0">
                      <a:noFill/>
                    </a:lnR>
                    <a:lnT w="9525" cap="flat" cmpd="sng" algn="ctr">
                      <a:solidFill>
                        <a:srgbClr val="000000"/>
                      </a:solidFill>
                      <a:prstDash val="solid"/>
                      <a:round/>
                      <a:headEnd type="none" w="med" len="med"/>
                      <a:tailEnd type="none" w="med" len="med"/>
                    </a:lnT>
                    <a:lnB w="0">
                      <a:noFill/>
                    </a:lnB>
                    <a:noFill/>
                  </a:tcPr>
                </a:tc>
                <a:tc>
                  <a:txBody>
                    <a:bodyPr/>
                    <a:lstStyle/>
                    <a:p>
                      <a:pPr lvl="0">
                        <a:buNone/>
                      </a:pPr>
                      <a:endParaRPr lang="en-US" sz="600">
                        <a:effectLst/>
                      </a:endParaRPr>
                    </a:p>
                  </a:txBody>
                  <a:tcPr marL="28575" marR="28575" marT="19050" marB="19050" anchor="b">
                    <a:lnL w="0">
                      <a:noFill/>
                    </a:lnL>
                    <a:lnR w="9524">
                      <a:solidFill>
                        <a:srgbClr val="000000"/>
                      </a:solidFill>
                    </a:lnR>
                    <a:lnT w="9525" cap="flat" cmpd="sng" algn="ctr">
                      <a:solidFill>
                        <a:srgbClr val="000000"/>
                      </a:solidFill>
                      <a:prstDash val="solid"/>
                      <a:round/>
                      <a:headEnd type="none" w="med" len="med"/>
                      <a:tailEnd type="none" w="med" len="med"/>
                    </a:lnT>
                    <a:lnB w="0">
                      <a:noFill/>
                    </a:lnB>
                    <a:noFill/>
                  </a:tcPr>
                </a:tc>
                <a:tc>
                  <a:txBody>
                    <a:bodyPr/>
                    <a:lstStyle/>
                    <a:p>
                      <a:pPr lvl="0">
                        <a:buNone/>
                      </a:pPr>
                      <a:r>
                        <a:rPr lang="en-US" sz="600" b="1">
                          <a:solidFill>
                            <a:srgbClr val="FFFFFF"/>
                          </a:solidFill>
                          <a:effectLst/>
                        </a:rPr>
                        <a:t>units</a:t>
                      </a:r>
                    </a:p>
                  </a:txBody>
                  <a:tcPr marL="28575" marR="28575" marT="19050" marB="19050" anchor="b">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0">
                      <a:noFill/>
                    </a:lnB>
                    <a:solidFill>
                      <a:srgbClr val="002454"/>
                    </a:solidFill>
                  </a:tcPr>
                </a:tc>
                <a:tc>
                  <a:txBody>
                    <a:bodyPr/>
                    <a:lstStyle/>
                    <a:p>
                      <a:pPr lvl="0" algn="r">
                        <a:buNone/>
                      </a:pPr>
                      <a:r>
                        <a:rPr lang="en-US" sz="600">
                          <a:effectLst/>
                        </a:rPr>
                        <a:t>GW (10^6 W)</a:t>
                      </a:r>
                    </a:p>
                  </a:txBody>
                  <a:tcPr marL="28575" marR="28575" marT="19050" marB="19050" anchor="b">
                    <a:lnL w="9524">
                      <a:solidFill>
                        <a:srgbClr val="000000"/>
                      </a:solidFill>
                    </a:lnL>
                    <a:lnR w="0">
                      <a:noFill/>
                    </a:lnR>
                    <a:lnT w="9525" cap="flat" cmpd="sng" algn="ctr">
                      <a:solidFill>
                        <a:srgbClr val="000000"/>
                      </a:solidFill>
                      <a:prstDash val="solid"/>
                      <a:round/>
                      <a:headEnd type="none" w="med" len="med"/>
                      <a:tailEnd type="none" w="med" len="med"/>
                    </a:lnT>
                    <a:lnB w="0">
                      <a:noFill/>
                    </a:lnB>
                    <a:solidFill>
                      <a:srgbClr val="FAC01A"/>
                    </a:solidFill>
                  </a:tcPr>
                </a:tc>
                <a:tc>
                  <a:txBody>
                    <a:bodyPr/>
                    <a:lstStyle/>
                    <a:p>
                      <a:pPr lvl="0" algn="r">
                        <a:buNone/>
                      </a:pPr>
                      <a:r>
                        <a:rPr lang="en-US" sz="600">
                          <a:effectLst/>
                        </a:rPr>
                        <a:t>N/A</a:t>
                      </a:r>
                    </a:p>
                  </a:txBody>
                  <a:tcPr marL="28575" marR="28575" marT="19050" marB="19050" anchor="b">
                    <a:lnL w="0">
                      <a:noFill/>
                    </a:lnL>
                    <a:lnR w="0">
                      <a:noFill/>
                    </a:lnR>
                    <a:lnT w="9525" cap="flat" cmpd="sng" algn="ctr">
                      <a:solidFill>
                        <a:srgbClr val="000000"/>
                      </a:solidFill>
                      <a:prstDash val="solid"/>
                      <a:round/>
                      <a:headEnd type="none" w="med" len="med"/>
                      <a:tailEnd type="none" w="med" len="med"/>
                    </a:lnT>
                    <a:lnB w="0">
                      <a:noFill/>
                    </a:lnB>
                    <a:solidFill>
                      <a:srgbClr val="FAC01A"/>
                    </a:solidFill>
                  </a:tcPr>
                </a:tc>
                <a:tc>
                  <a:txBody>
                    <a:bodyPr/>
                    <a:lstStyle/>
                    <a:p>
                      <a:pPr lvl="0" algn="r">
                        <a:buNone/>
                      </a:pPr>
                      <a:r>
                        <a:rPr lang="en-US" sz="600">
                          <a:effectLst/>
                        </a:rPr>
                        <a:t>GW/GW</a:t>
                      </a:r>
                    </a:p>
                  </a:txBody>
                  <a:tcPr marL="28575" marR="28575" marT="19050" marB="19050" anchor="b">
                    <a:lnL w="0">
                      <a:noFill/>
                    </a:lnL>
                    <a:lnR w="0">
                      <a:noFill/>
                    </a:lnR>
                    <a:lnT w="9525" cap="flat" cmpd="sng" algn="ctr">
                      <a:solidFill>
                        <a:srgbClr val="000000"/>
                      </a:solidFill>
                      <a:prstDash val="solid"/>
                      <a:round/>
                      <a:headEnd type="none" w="med" len="med"/>
                      <a:tailEnd type="none" w="med" len="med"/>
                    </a:lnT>
                    <a:lnB w="0">
                      <a:noFill/>
                    </a:lnB>
                    <a:solidFill>
                      <a:srgbClr val="FAC01A"/>
                    </a:solidFill>
                  </a:tcPr>
                </a:tc>
                <a:tc>
                  <a:txBody>
                    <a:bodyPr/>
                    <a:lstStyle/>
                    <a:p>
                      <a:pPr lvl="0" algn="r">
                        <a:buNone/>
                      </a:pPr>
                      <a:r>
                        <a:rPr lang="en-US" sz="600">
                          <a:effectLst/>
                        </a:rPr>
                        <a:t>N/A</a:t>
                      </a:r>
                    </a:p>
                  </a:txBody>
                  <a:tcPr marL="28575" marR="28575" marT="19050" marB="19050" anchor="b">
                    <a:lnL w="0">
                      <a:noFill/>
                    </a:lnL>
                    <a:lnR w="0">
                      <a:noFill/>
                    </a:lnR>
                    <a:lnT w="9525" cap="flat" cmpd="sng" algn="ctr">
                      <a:solidFill>
                        <a:srgbClr val="000000"/>
                      </a:solidFill>
                      <a:prstDash val="solid"/>
                      <a:round/>
                      <a:headEnd type="none" w="med" len="med"/>
                      <a:tailEnd type="none" w="med" len="med"/>
                    </a:lnT>
                    <a:lnB w="0">
                      <a:noFill/>
                    </a:lnB>
                    <a:solidFill>
                      <a:srgbClr val="FAC01A"/>
                    </a:solidFill>
                  </a:tcPr>
                </a:tc>
                <a:tc>
                  <a:txBody>
                    <a:bodyPr/>
                    <a:lstStyle/>
                    <a:p>
                      <a:pPr lvl="0" algn="r">
                        <a:buNone/>
                      </a:pPr>
                      <a:r>
                        <a:rPr lang="en-US" sz="600">
                          <a:effectLst/>
                        </a:rPr>
                        <a:t>N/A</a:t>
                      </a:r>
                    </a:p>
                  </a:txBody>
                  <a:tcPr marL="28575" marR="28575" marT="19050" marB="19050" anchor="b">
                    <a:lnL w="0">
                      <a:noFill/>
                    </a:lnL>
                    <a:lnR w="0">
                      <a:noFill/>
                    </a:lnR>
                    <a:lnT w="9525" cap="flat" cmpd="sng" algn="ctr">
                      <a:solidFill>
                        <a:srgbClr val="000000"/>
                      </a:solidFill>
                      <a:prstDash val="solid"/>
                      <a:round/>
                      <a:headEnd type="none" w="med" len="med"/>
                      <a:tailEnd type="none" w="med" len="med"/>
                    </a:lnT>
                    <a:lnB w="0">
                      <a:noFill/>
                    </a:lnB>
                    <a:solidFill>
                      <a:srgbClr val="FAC01A"/>
                    </a:solidFill>
                  </a:tcPr>
                </a:tc>
                <a:tc>
                  <a:txBody>
                    <a:bodyPr/>
                    <a:lstStyle/>
                    <a:p>
                      <a:pPr lvl="0" algn="r">
                        <a:buNone/>
                      </a:pPr>
                      <a:r>
                        <a:rPr lang="en-US" sz="600">
                          <a:effectLst/>
                        </a:rPr>
                        <a:t>Miles </a:t>
                      </a:r>
                    </a:p>
                  </a:txBody>
                  <a:tcPr marL="28575" marR="28575" marT="19050" marB="19050" anchor="b">
                    <a:lnL w="0">
                      <a:noFill/>
                    </a:lnL>
                    <a:lnR w="9524">
                      <a:solidFill>
                        <a:srgbClr val="000000"/>
                      </a:solidFill>
                    </a:lnR>
                    <a:lnT w="9525" cap="flat" cmpd="sng" algn="ctr">
                      <a:solidFill>
                        <a:srgbClr val="000000"/>
                      </a:solidFill>
                      <a:prstDash val="solid"/>
                      <a:round/>
                      <a:headEnd type="none" w="med" len="med"/>
                      <a:tailEnd type="none" w="med" len="med"/>
                    </a:lnT>
                    <a:lnB w="0">
                      <a:noFill/>
                    </a:lnB>
                    <a:solidFill>
                      <a:srgbClr val="FAC01A"/>
                    </a:solidFill>
                  </a:tcPr>
                </a:tc>
                <a:tc>
                  <a:txBody>
                    <a:bodyPr/>
                    <a:lstStyle/>
                    <a:p>
                      <a:pPr lvl="0">
                        <a:buNone/>
                      </a:pPr>
                      <a:endParaRPr lang="en-US" sz="600">
                        <a:effectLst/>
                      </a:endParaRPr>
                    </a:p>
                  </a:txBody>
                  <a:tcPr marL="28575" marR="28575" marT="19050" marB="19050" anchor="b">
                    <a:lnL w="9524">
                      <a:solidFill>
                        <a:srgbClr val="000000"/>
                      </a:solidFill>
                    </a:lnL>
                    <a:lnR w="0">
                      <a:noFill/>
                    </a:lnR>
                    <a:lnT w="9525" cap="flat" cmpd="sng" algn="ctr">
                      <a:solidFill>
                        <a:srgbClr val="000000"/>
                      </a:solidFill>
                      <a:prstDash val="solid"/>
                      <a:round/>
                      <a:headEnd type="none" w="med" len="med"/>
                      <a:tailEnd type="none" w="med" len="med"/>
                    </a:lnT>
                    <a:lnB w="0">
                      <a:noFill/>
                    </a:lnB>
                    <a:noFill/>
                  </a:tcPr>
                </a:tc>
                <a:tc>
                  <a:txBody>
                    <a:bodyPr/>
                    <a:lstStyle/>
                    <a:p>
                      <a:pPr lvl="0">
                        <a:buNone/>
                      </a:pPr>
                      <a:endParaRPr lang="en-US" sz="600">
                        <a:effectLst/>
                      </a:endParaRPr>
                    </a:p>
                  </a:txBody>
                  <a:tcPr marL="28575" marR="28575" marT="19050" marB="19050" anchor="b">
                    <a:lnL w="0">
                      <a:noFill/>
                    </a:lnL>
                    <a:lnR w="0">
                      <a:noFill/>
                    </a:lnR>
                    <a:lnT w="9525" cap="flat" cmpd="sng" algn="ctr">
                      <a:solidFill>
                        <a:srgbClr val="000000"/>
                      </a:solidFill>
                      <a:prstDash val="solid"/>
                      <a:round/>
                      <a:headEnd type="none" w="med" len="med"/>
                      <a:tailEnd type="none" w="med" len="med"/>
                    </a:lnT>
                    <a:lnB w="0">
                      <a:noFill/>
                    </a:lnB>
                    <a:noFill/>
                  </a:tcPr>
                </a:tc>
                <a:tc>
                  <a:txBody>
                    <a:bodyPr/>
                    <a:lstStyle/>
                    <a:p>
                      <a:pPr lvl="0">
                        <a:buNone/>
                      </a:pPr>
                      <a:endParaRPr lang="en-US" sz="600">
                        <a:effectLst/>
                      </a:endParaRPr>
                    </a:p>
                  </a:txBody>
                  <a:tcPr marL="28575" marR="28575" marT="19050" marB="19050" anchor="b">
                    <a:lnL w="0">
                      <a:noFill/>
                    </a:lnL>
                    <a:lnR w="0">
                      <a:noFill/>
                    </a:lnR>
                    <a:lnT w="9525" cap="flat" cmpd="sng" algn="ctr">
                      <a:solidFill>
                        <a:srgbClr val="000000"/>
                      </a:solidFill>
                      <a:prstDash val="solid"/>
                      <a:round/>
                      <a:headEnd type="none" w="med" len="med"/>
                      <a:tailEnd type="none" w="med" len="med"/>
                    </a:lnT>
                    <a:lnB w="0">
                      <a:noFill/>
                    </a:lnB>
                    <a:noFill/>
                  </a:tcPr>
                </a:tc>
                <a:tc>
                  <a:txBody>
                    <a:bodyPr/>
                    <a:lstStyle/>
                    <a:p>
                      <a:pPr lvl="0">
                        <a:buNone/>
                      </a:pPr>
                      <a:endParaRPr lang="en-US" sz="600">
                        <a:effectLst/>
                      </a:endParaRPr>
                    </a:p>
                  </a:txBody>
                  <a:tcPr marL="28575" marR="28575" marT="19050" marB="19050" anchor="b">
                    <a:lnL w="0">
                      <a:noFill/>
                    </a:lnL>
                    <a:lnR w="0">
                      <a:noFill/>
                    </a:lnR>
                    <a:lnT w="9525" cap="flat" cmpd="sng" algn="ctr">
                      <a:solidFill>
                        <a:srgbClr val="000000"/>
                      </a:solidFill>
                      <a:prstDash val="solid"/>
                      <a:round/>
                      <a:headEnd type="none" w="med" len="med"/>
                      <a:tailEnd type="none" w="med" len="med"/>
                    </a:lnT>
                    <a:lnB w="0">
                      <a:noFill/>
                    </a:lnB>
                    <a:noFill/>
                  </a:tcPr>
                </a:tc>
                <a:tc>
                  <a:txBody>
                    <a:bodyPr/>
                    <a:lstStyle/>
                    <a:p>
                      <a:pPr lvl="0">
                        <a:buNone/>
                      </a:pPr>
                      <a:endParaRPr lang="en-US" sz="600">
                        <a:effectLst/>
                      </a:endParaRPr>
                    </a:p>
                  </a:txBody>
                  <a:tcPr marL="28575" marR="28575" marT="19050" marB="19050" anchor="b">
                    <a:lnL w="0">
                      <a:noFill/>
                    </a:lnL>
                    <a:lnR w="0">
                      <a:noFill/>
                    </a:lnR>
                    <a:lnT w="9525" cap="flat" cmpd="sng" algn="ctr">
                      <a:solidFill>
                        <a:srgbClr val="000000"/>
                      </a:solidFill>
                      <a:prstDash val="solid"/>
                      <a:round/>
                      <a:headEnd type="none" w="med" len="med"/>
                      <a:tailEnd type="none" w="med" len="med"/>
                    </a:lnT>
                    <a:lnB w="0">
                      <a:noFill/>
                    </a:lnB>
                    <a:noFill/>
                  </a:tcPr>
                </a:tc>
                <a:extLst>
                  <a:ext uri="{0D108BD9-81ED-4DB2-BD59-A6C34878D82A}">
                    <a16:rowId xmlns:a16="http://schemas.microsoft.com/office/drawing/2014/main" val="3558276308"/>
                  </a:ext>
                </a:extLst>
              </a:tr>
              <a:tr h="183749">
                <a:tc>
                  <a:txBody>
                    <a:bodyPr/>
                    <a:lstStyle/>
                    <a:p>
                      <a:pPr rtl="0" fontAlgn="b"/>
                      <a:endParaRPr lang="en-US" sz="600">
                        <a:effectLst/>
                      </a:endParaRPr>
                    </a:p>
                  </a:txBody>
                  <a:tcPr marL="28575" marR="28575" marT="19050" marB="19050" anchor="b">
                    <a:lnL>
                      <a:noFill/>
                    </a:lnL>
                    <a:lnR>
                      <a:noFill/>
                    </a:lnR>
                    <a:lnT w="9525" cap="flat" cmpd="sng" algn="ctr">
                      <a:noFill/>
                      <a:prstDash val="solid"/>
                      <a:round/>
                      <a:headEnd type="none" w="med" len="med"/>
                      <a:tailEnd type="none" w="med" len="med"/>
                    </a:lnT>
                    <a:lnB>
                      <a:noFill/>
                    </a:lnB>
                    <a:noFill/>
                  </a:tcPr>
                </a:tc>
                <a:tc>
                  <a:txBody>
                    <a:bodyPr/>
                    <a:lstStyle/>
                    <a:p>
                      <a:pPr rtl="0" fontAlgn="b"/>
                      <a:endParaRPr lang="en-US" sz="600">
                        <a:effectLst/>
                      </a:endParaRPr>
                    </a:p>
                  </a:txBody>
                  <a:tcPr marL="28575" marR="28575" marT="19050" marB="19050" anchor="b">
                    <a:lnL>
                      <a:noFill/>
                    </a:lnL>
                    <a:lnR w="9525"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a:noFill/>
                    </a:lnB>
                    <a:noFill/>
                  </a:tcPr>
                </a:tc>
                <a:tc>
                  <a:txBody>
                    <a:bodyPr/>
                    <a:lstStyle/>
                    <a:p>
                      <a:pPr rtl="0" fontAlgn="b"/>
                      <a:r>
                        <a:rPr lang="en-US" sz="600" b="1">
                          <a:solidFill>
                            <a:srgbClr val="FFFFFF"/>
                          </a:solidFill>
                          <a:effectLst/>
                        </a:rPr>
                        <a:t>weighted score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a:noFill/>
                    </a:lnB>
                    <a:solidFill>
                      <a:srgbClr val="002454"/>
                    </a:solidFill>
                  </a:tcPr>
                </a:tc>
                <a:tc>
                  <a:txBody>
                    <a:bodyPr/>
                    <a:lstStyle/>
                    <a:p>
                      <a:pPr algn="r" rtl="0" fontAlgn="b"/>
                      <a:r>
                        <a:rPr lang="en-US" sz="600">
                          <a:effectLst/>
                        </a:rPr>
                        <a:t>6.2</a:t>
                      </a:r>
                    </a:p>
                  </a:txBody>
                  <a:tcPr marL="28575" marR="28575" marT="19050" marB="19050" anchor="b">
                    <a:lnL w="9525" cap="flat" cmpd="sng" algn="ctr">
                      <a:solidFill>
                        <a:srgbClr val="000000"/>
                      </a:solidFill>
                      <a:prstDash val="solid"/>
                      <a:round/>
                      <a:headEnd type="none" w="med" len="med"/>
                      <a:tailEnd type="none" w="med" len="med"/>
                    </a:lnL>
                    <a:lnR>
                      <a:noFill/>
                    </a:lnR>
                    <a:lnT w="9525" cap="flat" cmpd="sng" algn="ctr">
                      <a:noFill/>
                      <a:prstDash val="solid"/>
                      <a:round/>
                      <a:headEnd type="none" w="med" len="med"/>
                      <a:tailEnd type="none" w="med" len="med"/>
                    </a:lnT>
                    <a:lnB>
                      <a:noFill/>
                    </a:lnB>
                    <a:solidFill>
                      <a:srgbClr val="FAC01A"/>
                    </a:solidFill>
                  </a:tcPr>
                </a:tc>
                <a:tc>
                  <a:txBody>
                    <a:bodyPr/>
                    <a:lstStyle/>
                    <a:p>
                      <a:pPr algn="r" rtl="0" fontAlgn="b"/>
                      <a:r>
                        <a:rPr lang="en-US" sz="600">
                          <a:effectLst/>
                        </a:rPr>
                        <a:t>6.8</a:t>
                      </a:r>
                    </a:p>
                  </a:txBody>
                  <a:tcPr marL="28575" marR="28575" marT="19050" marB="19050" anchor="b">
                    <a:lnL>
                      <a:noFill/>
                    </a:lnL>
                    <a:lnR>
                      <a:noFill/>
                    </a:lnR>
                    <a:lnT w="9525" cap="flat" cmpd="sng" algn="ctr">
                      <a:noFill/>
                      <a:prstDash val="solid"/>
                      <a:round/>
                      <a:headEnd type="none" w="med" len="med"/>
                      <a:tailEnd type="none" w="med" len="med"/>
                    </a:lnT>
                    <a:lnB>
                      <a:noFill/>
                    </a:lnB>
                    <a:solidFill>
                      <a:srgbClr val="FAC01A"/>
                    </a:solidFill>
                  </a:tcPr>
                </a:tc>
                <a:tc>
                  <a:txBody>
                    <a:bodyPr/>
                    <a:lstStyle/>
                    <a:p>
                      <a:pPr algn="r" rtl="0" fontAlgn="b"/>
                      <a:r>
                        <a:rPr lang="en-US" sz="600">
                          <a:effectLst/>
                        </a:rPr>
                        <a:t>5.9</a:t>
                      </a:r>
                    </a:p>
                  </a:txBody>
                  <a:tcPr marL="28575" marR="28575" marT="19050" marB="19050" anchor="b">
                    <a:lnL>
                      <a:noFill/>
                    </a:lnL>
                    <a:lnR>
                      <a:noFill/>
                    </a:lnR>
                    <a:lnT w="9525" cap="flat" cmpd="sng" algn="ctr">
                      <a:noFill/>
                      <a:prstDash val="solid"/>
                      <a:round/>
                      <a:headEnd type="none" w="med" len="med"/>
                      <a:tailEnd type="none" w="med" len="med"/>
                    </a:lnT>
                    <a:lnB>
                      <a:noFill/>
                    </a:lnB>
                    <a:solidFill>
                      <a:srgbClr val="FAC01A"/>
                    </a:solidFill>
                  </a:tcPr>
                </a:tc>
                <a:tc>
                  <a:txBody>
                    <a:bodyPr/>
                    <a:lstStyle/>
                    <a:p>
                      <a:pPr algn="r" rtl="0" fontAlgn="b"/>
                      <a:r>
                        <a:rPr lang="en-US" sz="600">
                          <a:effectLst/>
                        </a:rPr>
                        <a:t>6.1</a:t>
                      </a:r>
                    </a:p>
                  </a:txBody>
                  <a:tcPr marL="28575" marR="28575" marT="19050" marB="19050" anchor="b">
                    <a:lnL>
                      <a:noFill/>
                    </a:lnL>
                    <a:lnR>
                      <a:noFill/>
                    </a:lnR>
                    <a:lnT w="9525" cap="flat" cmpd="sng" algn="ctr">
                      <a:noFill/>
                      <a:prstDash val="solid"/>
                      <a:round/>
                      <a:headEnd type="none" w="med" len="med"/>
                      <a:tailEnd type="none" w="med" len="med"/>
                    </a:lnT>
                    <a:lnB>
                      <a:noFill/>
                    </a:lnB>
                    <a:solidFill>
                      <a:srgbClr val="FAC01A"/>
                    </a:solidFill>
                  </a:tcPr>
                </a:tc>
                <a:tc>
                  <a:txBody>
                    <a:bodyPr/>
                    <a:lstStyle/>
                    <a:p>
                      <a:pPr algn="r" rtl="0" fontAlgn="b"/>
                      <a:r>
                        <a:rPr lang="en-US" sz="600">
                          <a:effectLst/>
                        </a:rPr>
                        <a:t>7.9</a:t>
                      </a:r>
                    </a:p>
                  </a:txBody>
                  <a:tcPr marL="28575" marR="28575" marT="19050" marB="19050" anchor="b">
                    <a:lnL>
                      <a:noFill/>
                    </a:lnL>
                    <a:lnR>
                      <a:noFill/>
                    </a:lnR>
                    <a:lnT w="9525" cap="flat" cmpd="sng" algn="ctr">
                      <a:noFill/>
                      <a:prstDash val="solid"/>
                      <a:round/>
                      <a:headEnd type="none" w="med" len="med"/>
                      <a:tailEnd type="none" w="med" len="med"/>
                    </a:lnT>
                    <a:lnB>
                      <a:noFill/>
                    </a:lnB>
                    <a:solidFill>
                      <a:srgbClr val="FAC01A"/>
                    </a:solidFill>
                  </a:tcPr>
                </a:tc>
                <a:tc>
                  <a:txBody>
                    <a:bodyPr/>
                    <a:lstStyle/>
                    <a:p>
                      <a:pPr algn="r" rtl="0" fontAlgn="b"/>
                      <a:r>
                        <a:rPr lang="en-US" sz="600">
                          <a:effectLst/>
                        </a:rPr>
                        <a:t>6</a:t>
                      </a:r>
                    </a:p>
                  </a:txBody>
                  <a:tcPr marL="28575" marR="28575" marT="19050" marB="19050" anchor="b">
                    <a:lnL>
                      <a:noFill/>
                    </a:lnL>
                    <a:lnR w="9525"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a:noFill/>
                    </a:lnB>
                    <a:solidFill>
                      <a:srgbClr val="FAC01A"/>
                    </a:solidFill>
                  </a:tcPr>
                </a:tc>
                <a:tc>
                  <a:txBody>
                    <a:bodyPr/>
                    <a:lstStyle/>
                    <a:p>
                      <a:pP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w="9525" cap="flat" cmpd="sng" algn="ctr">
                      <a:noFill/>
                      <a:prstDash val="solid"/>
                      <a:round/>
                      <a:headEnd type="none" w="med" len="med"/>
                      <a:tailEnd type="none" w="med" len="med"/>
                    </a:lnT>
                    <a:lnB>
                      <a:noFill/>
                    </a:lnB>
                    <a:noFill/>
                  </a:tcPr>
                </a:tc>
                <a:tc>
                  <a:txBody>
                    <a:bodyPr/>
                    <a:lstStyle/>
                    <a:p>
                      <a:pPr rtl="0" fontAlgn="b"/>
                      <a:endParaRPr lang="en-US" sz="600">
                        <a:effectLst/>
                      </a:endParaRPr>
                    </a:p>
                  </a:txBody>
                  <a:tcPr marL="28575" marR="28575" marT="19050" marB="19050" anchor="b">
                    <a:lnL>
                      <a:noFill/>
                    </a:lnL>
                    <a:lnR>
                      <a:noFill/>
                    </a:lnR>
                    <a:lnT w="9525" cap="flat" cmpd="sng" algn="ctr">
                      <a:noFill/>
                      <a:prstDash val="solid"/>
                      <a:round/>
                      <a:headEnd type="none" w="med" len="med"/>
                      <a:tailEnd type="none" w="med" len="med"/>
                    </a:lnT>
                    <a:lnB>
                      <a:noFill/>
                    </a:lnB>
                    <a:noFill/>
                  </a:tcPr>
                </a:tc>
                <a:tc>
                  <a:txBody>
                    <a:bodyPr/>
                    <a:lstStyle/>
                    <a:p>
                      <a:pPr rtl="0" fontAlgn="b"/>
                      <a:endParaRPr lang="en-US" sz="600">
                        <a:effectLst/>
                      </a:endParaRPr>
                    </a:p>
                  </a:txBody>
                  <a:tcPr marL="28575" marR="28575" marT="19050" marB="19050" anchor="b">
                    <a:lnL>
                      <a:noFill/>
                    </a:lnL>
                    <a:lnR>
                      <a:noFill/>
                    </a:lnR>
                    <a:lnT w="9525" cap="flat" cmpd="sng" algn="ctr">
                      <a:noFill/>
                      <a:prstDash val="solid"/>
                      <a:round/>
                      <a:headEnd type="none" w="med" len="med"/>
                      <a:tailEnd type="none" w="med" len="med"/>
                    </a:lnT>
                    <a:lnB>
                      <a:noFill/>
                    </a:lnB>
                    <a:noFill/>
                  </a:tcPr>
                </a:tc>
                <a:tc>
                  <a:txBody>
                    <a:bodyPr/>
                    <a:lstStyle/>
                    <a:p>
                      <a:pPr rtl="0" fontAlgn="b"/>
                      <a:endParaRPr lang="en-US" sz="600">
                        <a:effectLst/>
                      </a:endParaRPr>
                    </a:p>
                  </a:txBody>
                  <a:tcPr marL="28575" marR="28575" marT="19050" marB="19050" anchor="b">
                    <a:lnL>
                      <a:noFill/>
                    </a:lnL>
                    <a:lnR>
                      <a:noFill/>
                    </a:lnR>
                    <a:lnT w="9525" cap="flat" cmpd="sng" algn="ctr">
                      <a:noFill/>
                      <a:prstDash val="solid"/>
                      <a:round/>
                      <a:headEnd type="none" w="med" len="med"/>
                      <a:tailEnd type="none" w="med" len="med"/>
                    </a:lnT>
                    <a:lnB>
                      <a:noFill/>
                    </a:lnB>
                    <a:noFill/>
                  </a:tcPr>
                </a:tc>
                <a:tc>
                  <a:txBody>
                    <a:bodyPr/>
                    <a:lstStyle/>
                    <a:p>
                      <a:pPr rtl="0" fontAlgn="b"/>
                      <a:endParaRPr lang="en-US" sz="600">
                        <a:effectLst/>
                      </a:endParaRPr>
                    </a:p>
                  </a:txBody>
                  <a:tcPr marL="28575" marR="28575" marT="19050" marB="19050" anchor="b">
                    <a:lnL>
                      <a:noFill/>
                    </a:lnL>
                    <a:lnR>
                      <a:noFill/>
                    </a:lnR>
                    <a:lnT w="9525" cap="flat" cmpd="sng" algn="ctr">
                      <a:noFill/>
                      <a:prstDash val="solid"/>
                      <a:round/>
                      <a:headEnd type="none" w="med" len="med"/>
                      <a:tailEnd type="none" w="med" len="med"/>
                    </a:lnT>
                    <a:lnB>
                      <a:noFill/>
                    </a:lnB>
                    <a:noFill/>
                  </a:tcPr>
                </a:tc>
                <a:extLst>
                  <a:ext uri="{0D108BD9-81ED-4DB2-BD59-A6C34878D82A}">
                    <a16:rowId xmlns:a16="http://schemas.microsoft.com/office/drawing/2014/main" val="4074069493"/>
                  </a:ext>
                </a:extLst>
              </a:tr>
              <a:tr h="204165">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w="9525" cap="flat" cmpd="sng" algn="ctr">
                      <a:solidFill>
                        <a:srgbClr val="000000"/>
                      </a:solidFill>
                      <a:prstDash val="solid"/>
                      <a:round/>
                      <a:headEnd type="none" w="med" len="med"/>
                      <a:tailEnd type="none" w="med" len="med"/>
                    </a:lnR>
                    <a:lnT>
                      <a:noFill/>
                    </a:lnT>
                    <a:lnB>
                      <a:noFill/>
                    </a:lnB>
                    <a:noFill/>
                  </a:tcPr>
                </a:tc>
                <a:tc>
                  <a:txBody>
                    <a:bodyPr/>
                    <a:lstStyle/>
                    <a:p>
                      <a:pPr rtl="0" fontAlgn="b"/>
                      <a:r>
                        <a:rPr lang="en-US" sz="600" b="1">
                          <a:solidFill>
                            <a:srgbClr val="FFFFFF"/>
                          </a:solidFill>
                          <a:effectLst/>
                        </a:rPr>
                        <a:t>rank</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002454"/>
                    </a:solidFill>
                  </a:tcPr>
                </a:tc>
                <a:tc>
                  <a:txBody>
                    <a:bodyPr/>
                    <a:lstStyle/>
                    <a:p>
                      <a:pPr algn="r" rtl="0" fontAlgn="b"/>
                      <a:r>
                        <a:rPr lang="en-US" sz="600">
                          <a:effectLst/>
                        </a:rPr>
                        <a:t>3rd</a:t>
                      </a:r>
                    </a:p>
                  </a:txBody>
                  <a:tcPr marL="28575" marR="28575" marT="19050" marB="19050" anchor="b">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2nd</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6th</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4th</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1st</a:t>
                      </a:r>
                    </a:p>
                  </a:txBody>
                  <a:tcPr marL="28575" marR="28575" marT="19050" marB="1905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r" rtl="0" fontAlgn="b"/>
                      <a:r>
                        <a:rPr lang="en-US" sz="600">
                          <a:effectLst/>
                        </a:rPr>
                        <a:t>5th</a:t>
                      </a:r>
                    </a:p>
                  </a:txBody>
                  <a:tcPr marL="28575" marR="28575" marT="19050" marB="19050" anchor="b">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noFill/>
                  </a:tcPr>
                </a:tc>
                <a:tc>
                  <a:txBody>
                    <a:bodyPr/>
                    <a:lstStyle/>
                    <a:p>
                      <a:pPr rtl="0" fontAlgn="b"/>
                      <a:endParaRPr lang="en-US" sz="600">
                        <a:effectLst/>
                      </a:endParaRPr>
                    </a:p>
                  </a:txBody>
                  <a:tcPr marL="28575" marR="28575" marT="19050" marB="19050" anchor="b">
                    <a:lnL w="9525" cap="flat" cmpd="sng" algn="ctr">
                      <a:solidFill>
                        <a:srgbClr val="000000"/>
                      </a:solidFill>
                      <a:prstDash val="solid"/>
                      <a:round/>
                      <a:headEnd type="none" w="med" len="med"/>
                      <a:tailEnd type="none" w="med" len="med"/>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pPr rtl="0" fontAlgn="b"/>
                      <a:endParaRPr lang="en-US" sz="600">
                        <a:effectLst/>
                      </a:endParaRPr>
                    </a:p>
                  </a:txBody>
                  <a:tcPr marL="28575" marR="28575" marT="19050" marB="19050" anchor="b">
                    <a:lnL>
                      <a:noFill/>
                    </a:lnL>
                    <a:lnR>
                      <a:noFill/>
                    </a:lnR>
                    <a:lnT>
                      <a:noFill/>
                    </a:lnT>
                    <a:lnB>
                      <a:noFill/>
                    </a:lnB>
                    <a:noFill/>
                  </a:tcPr>
                </a:tc>
                <a:tc>
                  <a:txBody>
                    <a:bodyPr/>
                    <a:lstStyle/>
                    <a:p>
                      <a:endParaRPr lang="en-US" sz="600"/>
                    </a:p>
                  </a:txBody>
                  <a:tcPr>
                    <a:lnL>
                      <a:noFill/>
                    </a:lnL>
                    <a:lnR w="12700" cmpd="sng">
                      <a:noFill/>
                    </a:lnR>
                    <a:lnT>
                      <a:noFill/>
                    </a:lnT>
                  </a:tcPr>
                </a:tc>
                <a:extLst>
                  <a:ext uri="{0D108BD9-81ED-4DB2-BD59-A6C34878D82A}">
                    <a16:rowId xmlns:a16="http://schemas.microsoft.com/office/drawing/2014/main" val="752858300"/>
                  </a:ext>
                </a:extLst>
              </a:tr>
            </a:tbl>
          </a:graphicData>
        </a:graphic>
      </p:graphicFrame>
      <p:sp>
        <p:nvSpPr>
          <p:cNvPr id="4" name="Rectangle 3">
            <a:extLst>
              <a:ext uri="{FF2B5EF4-FFF2-40B4-BE49-F238E27FC236}">
                <a16:creationId xmlns:a16="http://schemas.microsoft.com/office/drawing/2014/main" id="{E8C84EB1-171A-768F-FC03-028557C30322}"/>
              </a:ext>
            </a:extLst>
          </p:cNvPr>
          <p:cNvSpPr/>
          <p:nvPr/>
        </p:nvSpPr>
        <p:spPr bwMode="auto">
          <a:xfrm>
            <a:off x="6206637" y="4393928"/>
            <a:ext cx="438149" cy="26596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CC7B1240-584C-7DFD-0640-75553A3EFC10}"/>
              </a:ext>
            </a:extLst>
          </p:cNvPr>
          <p:cNvSpPr txBox="1"/>
          <p:nvPr/>
        </p:nvSpPr>
        <p:spPr>
          <a:xfrm>
            <a:off x="2508549" y="4766718"/>
            <a:ext cx="1710738"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
                <a:solidFill>
                  <a:schemeClr val="tx2"/>
                </a:solidFill>
                <a:latin typeface="Arial"/>
                <a:cs typeface="Arial"/>
              </a:rPr>
              <a:t>Fig. 3: QFD</a:t>
            </a:r>
          </a:p>
        </p:txBody>
      </p:sp>
    </p:spTree>
    <p:extLst>
      <p:ext uri="{BB962C8B-B14F-4D97-AF65-F5344CB8AC3E}">
        <p14:creationId xmlns:p14="http://schemas.microsoft.com/office/powerpoint/2010/main" val="393218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4E2D-8310-0411-44D3-72B7D8AF5138}"/>
              </a:ext>
            </a:extLst>
          </p:cNvPr>
          <p:cNvSpPr>
            <a:spLocks noGrp="1"/>
          </p:cNvSpPr>
          <p:nvPr>
            <p:ph type="title"/>
          </p:nvPr>
        </p:nvSpPr>
        <p:spPr>
          <a:xfrm>
            <a:off x="413912" y="126794"/>
            <a:ext cx="8315201" cy="742950"/>
          </a:xfrm>
        </p:spPr>
        <p:txBody>
          <a:bodyPr wrap="square" anchor="ctr">
            <a:normAutofit/>
          </a:bodyPr>
          <a:lstStyle/>
          <a:p>
            <a:r>
              <a:rPr lang="en-US"/>
              <a:t>Literature Review </a:t>
            </a:r>
          </a:p>
        </p:txBody>
      </p:sp>
      <p:sp>
        <p:nvSpPr>
          <p:cNvPr id="14" name="Content Placeholder 2">
            <a:extLst>
              <a:ext uri="{FF2B5EF4-FFF2-40B4-BE49-F238E27FC236}">
                <a16:creationId xmlns:a16="http://schemas.microsoft.com/office/drawing/2014/main" id="{21983116-2682-6DE5-4295-D972BC0C0861}"/>
              </a:ext>
            </a:extLst>
          </p:cNvPr>
          <p:cNvSpPr>
            <a:spLocks noGrp="1"/>
          </p:cNvSpPr>
          <p:nvPr>
            <p:ph idx="1"/>
          </p:nvPr>
        </p:nvSpPr>
        <p:spPr>
          <a:xfrm>
            <a:off x="0" y="787473"/>
            <a:ext cx="9144000" cy="3890035"/>
          </a:xfrm>
        </p:spPr>
        <p:txBody>
          <a:bodyPr/>
          <a:lstStyle/>
          <a:p>
            <a:pPr lvl="0">
              <a:defRPr b="1"/>
            </a:pPr>
            <a:r>
              <a:rPr lang="en-US" sz="950"/>
              <a:t>Books </a:t>
            </a:r>
          </a:p>
          <a:p>
            <a:pPr marL="556895" lvl="1" indent="-213995"/>
            <a:r>
              <a:rPr lang="en-US" sz="950" b="0"/>
              <a:t>Fluid Mechanics Ninth Edition Chapter 11 [4]</a:t>
            </a:r>
          </a:p>
          <a:p>
            <a:pPr lvl="2"/>
            <a:r>
              <a:rPr lang="en-US" sz="950" b="1"/>
              <a:t>Serves as a reference textbook for turbine efficiency equations and examples</a:t>
            </a:r>
            <a:r>
              <a:rPr lang="en-US" sz="950"/>
              <a:t>  </a:t>
            </a:r>
          </a:p>
          <a:p>
            <a:pPr marL="556895" lvl="1" indent="-213995"/>
            <a:r>
              <a:rPr lang="en-US" sz="950" b="0"/>
              <a:t>Power Generation Technologies Chapter 8 – Hydropower [5]</a:t>
            </a:r>
            <a:endParaRPr lang="en-US" sz="950"/>
          </a:p>
          <a:p>
            <a:pPr lvl="2"/>
            <a:r>
              <a:rPr lang="en-US" sz="950" b="1"/>
              <a:t>Section about 3 specific turbines and their advantages and disadvantages in hydropower</a:t>
            </a:r>
          </a:p>
          <a:p>
            <a:pPr lvl="0">
              <a:defRPr b="1"/>
            </a:pPr>
            <a:r>
              <a:rPr lang="en-US" sz="950"/>
              <a:t>Papers</a:t>
            </a:r>
          </a:p>
          <a:p>
            <a:pPr marL="556895" lvl="1" indent="-213995"/>
            <a:r>
              <a:rPr lang="en-US" sz="950" b="0"/>
              <a:t>Trends and Challenges in the Operation of Pumped-Storage Hydropower Plants [6]</a:t>
            </a:r>
          </a:p>
          <a:p>
            <a:pPr lvl="2"/>
            <a:r>
              <a:rPr lang="en-US" sz="950" b="1"/>
              <a:t>Discusses the pros of hydropower in a storage aspect to wind and solar and the challenges that follow them along with some challenges related to the electrical side of the storage.</a:t>
            </a:r>
          </a:p>
          <a:p>
            <a:pPr marL="556895" lvl="1" indent="-213995"/>
            <a:r>
              <a:rPr lang="en-US" sz="950" b="0"/>
              <a:t>Life Cycle Assessment of Closed-Loop Pumped Storage Hydropower in the United States [7]</a:t>
            </a:r>
          </a:p>
          <a:p>
            <a:pPr lvl="2"/>
            <a:r>
              <a:rPr lang="en-US" sz="950" b="1"/>
              <a:t>This paper looks at the environmental aspects of the systems and gives equations to calculate it's effect of the surrounding area. This will be helpful in considering what system will preserve the environment the most.</a:t>
            </a:r>
          </a:p>
          <a:p>
            <a:pPr marL="556895" lvl="1" indent="-213995"/>
            <a:r>
              <a:rPr lang="en-US" sz="950" b="0"/>
              <a:t>Experimental and Numerical Studies of a High-Head Francis Turbine: A Review of the Francis-99 Test Case [8]</a:t>
            </a:r>
            <a:endParaRPr lang="en-US" sz="950"/>
          </a:p>
          <a:p>
            <a:pPr lvl="2"/>
            <a:r>
              <a:rPr lang="en-US" sz="950" b="1"/>
              <a:t>One of the favored turbines in hydropower is the </a:t>
            </a:r>
            <a:r>
              <a:rPr lang="en-US" sz="950" b="1" err="1"/>
              <a:t>francis</a:t>
            </a:r>
            <a:r>
              <a:rPr lang="en-US" sz="950" b="1"/>
              <a:t> turbine and this paper breakdown a real-life study done to test multiple aspects of the turbine. If we decide to use the Francis turbine the equations and description for how to understand the Francis turbine is very beneficial. </a:t>
            </a:r>
          </a:p>
          <a:p>
            <a:pPr lvl="0">
              <a:defRPr b="1"/>
            </a:pPr>
            <a:r>
              <a:rPr lang="en-US" sz="950"/>
              <a:t>Other</a:t>
            </a:r>
          </a:p>
          <a:p>
            <a:pPr marL="556895" lvl="1" indent="-213995"/>
            <a:r>
              <a:rPr lang="en-US" sz="950" b="0"/>
              <a:t>Hydropower – Engineering Toolbox [9]</a:t>
            </a:r>
          </a:p>
          <a:p>
            <a:pPr lvl="2"/>
            <a:r>
              <a:rPr lang="en-US" sz="950" b="1"/>
              <a:t>Covers equations for calculating the theoretical and actual power of a turbine. Used these equations for </a:t>
            </a:r>
            <a:r>
              <a:rPr lang="en-US" sz="950" b="1" err="1"/>
              <a:t>mathmatical</a:t>
            </a:r>
            <a:r>
              <a:rPr lang="en-US" sz="950" b="1"/>
              <a:t> modeling calculations.</a:t>
            </a:r>
          </a:p>
          <a:p>
            <a:pPr marL="556895" lvl="1" indent="-213995"/>
            <a:r>
              <a:rPr lang="en-US" sz="950" b="0"/>
              <a:t>Types of Hydropower Turbines [10]</a:t>
            </a:r>
          </a:p>
          <a:p>
            <a:pPr lvl="2"/>
            <a:r>
              <a:rPr lang="en-US" sz="950" b="1"/>
              <a:t>The department of energy's website stating and describing the different turbine options in hydropower. </a:t>
            </a:r>
          </a:p>
          <a:p>
            <a:pPr marL="556895" lvl="1" indent="-213995"/>
            <a:r>
              <a:rPr lang="en-US" sz="950" b="0"/>
              <a:t>ASME : PTC 18</a:t>
            </a:r>
          </a:p>
          <a:p>
            <a:pPr lvl="2"/>
            <a:r>
              <a:rPr lang="en-US" sz="950" b="1"/>
              <a:t>Covers performance testing and measurement guidelines to provide information of hydropower systems. I am still currently working on getting full access to this standard.</a:t>
            </a:r>
          </a:p>
        </p:txBody>
      </p:sp>
      <p:sp>
        <p:nvSpPr>
          <p:cNvPr id="3" name="Content Placeholder 2">
            <a:extLst>
              <a:ext uri="{FF2B5EF4-FFF2-40B4-BE49-F238E27FC236}">
                <a16:creationId xmlns:a16="http://schemas.microsoft.com/office/drawing/2014/main" id="{8F95F511-3557-515A-6A27-A50D7239DFB9}"/>
              </a:ext>
            </a:extLst>
          </p:cNvPr>
          <p:cNvSpPr txBox="1">
            <a:spLocks/>
          </p:cNvSpPr>
          <p:nvPr/>
        </p:nvSpPr>
        <p:spPr bwMode="auto">
          <a:xfrm>
            <a:off x="7728353" y="4776316"/>
            <a:ext cx="1382197" cy="345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Jennifer Edgar</a:t>
            </a:r>
            <a:endParaRPr lang="en-US">
              <a:solidFill>
                <a:schemeClr val="tx2"/>
              </a:solidFill>
            </a:endParaRPr>
          </a:p>
          <a:p>
            <a:pPr marL="285750" indent="-285750"/>
            <a:endParaRPr lang="en-US" sz="1800" b="0" kern="0">
              <a:solidFill>
                <a:schemeClr val="tx2"/>
              </a:solidFill>
            </a:endParaRPr>
          </a:p>
          <a:p>
            <a:pPr>
              <a:buNone/>
            </a:pPr>
            <a:endParaRPr lang="en-US" sz="1800" kern="0">
              <a:solidFill>
                <a:schemeClr val="tx2"/>
              </a:solidFill>
            </a:endParaRPr>
          </a:p>
        </p:txBody>
      </p:sp>
    </p:spTree>
    <p:extLst>
      <p:ext uri="{BB962C8B-B14F-4D97-AF65-F5344CB8AC3E}">
        <p14:creationId xmlns:p14="http://schemas.microsoft.com/office/powerpoint/2010/main" val="407722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4E2D-8310-0411-44D3-72B7D8AF5138}"/>
              </a:ext>
            </a:extLst>
          </p:cNvPr>
          <p:cNvSpPr>
            <a:spLocks noGrp="1"/>
          </p:cNvSpPr>
          <p:nvPr>
            <p:ph type="title"/>
          </p:nvPr>
        </p:nvSpPr>
        <p:spPr>
          <a:xfrm>
            <a:off x="446569" y="110465"/>
            <a:ext cx="8315201" cy="742950"/>
          </a:xfrm>
        </p:spPr>
        <p:txBody>
          <a:bodyPr wrap="square" anchor="ctr">
            <a:normAutofit/>
          </a:bodyPr>
          <a:lstStyle/>
          <a:p>
            <a:r>
              <a:rPr lang="en-US"/>
              <a:t>Literature Review</a:t>
            </a:r>
          </a:p>
        </p:txBody>
      </p:sp>
      <p:sp>
        <p:nvSpPr>
          <p:cNvPr id="14" name="Content Placeholder 2">
            <a:extLst>
              <a:ext uri="{FF2B5EF4-FFF2-40B4-BE49-F238E27FC236}">
                <a16:creationId xmlns:a16="http://schemas.microsoft.com/office/drawing/2014/main" id="{21983116-2682-6DE5-4295-D972BC0C0861}"/>
              </a:ext>
            </a:extLst>
          </p:cNvPr>
          <p:cNvSpPr>
            <a:spLocks noGrp="1"/>
          </p:cNvSpPr>
          <p:nvPr>
            <p:ph idx="1"/>
          </p:nvPr>
        </p:nvSpPr>
        <p:spPr>
          <a:xfrm>
            <a:off x="0" y="853415"/>
            <a:ext cx="9144000" cy="3890035"/>
          </a:xfrm>
        </p:spPr>
        <p:txBody>
          <a:bodyPr/>
          <a:lstStyle/>
          <a:p>
            <a:pPr>
              <a:defRPr b="1"/>
            </a:pPr>
            <a:r>
              <a:rPr lang="en-US" sz="950">
                <a:solidFill>
                  <a:schemeClr val="tx2"/>
                </a:solidFill>
              </a:rPr>
              <a:t>Books</a:t>
            </a:r>
            <a:r>
              <a:rPr lang="en-US" sz="950">
                <a:solidFill>
                  <a:srgbClr val="0070C0"/>
                </a:solidFill>
              </a:rPr>
              <a:t> </a:t>
            </a:r>
          </a:p>
          <a:p>
            <a:pPr marL="556895" lvl="1" indent="-213995">
              <a:buFont typeface="Calibri"/>
              <a:buChar char="–"/>
            </a:pPr>
            <a:r>
              <a:rPr lang="en-US" sz="950" b="0"/>
              <a:t>Pumped Hydro Energy Storage for Hybrid Systems: Chapter 2 – Need for pumped hydro energy storage systems [12]</a:t>
            </a:r>
          </a:p>
          <a:p>
            <a:pPr lvl="2"/>
            <a:r>
              <a:rPr lang="en-US" sz="950" b="1"/>
              <a:t>Benefits of pumped storage-hydro and grid stabilization with emphasis on frequency and voltage regulation. The chapter also highlights some of the different pumped storage-hydro hybrid designs.</a:t>
            </a:r>
          </a:p>
          <a:p>
            <a:pPr marL="556895" lvl="1" indent="-213995">
              <a:buFont typeface="Calibri"/>
              <a:buChar char="–"/>
            </a:pPr>
            <a:r>
              <a:rPr lang="en-US" sz="950" b="0"/>
              <a:t>Final Environmental Impact Statement For Hydropower License: Swan Lake North Pumped Storage Project [13]</a:t>
            </a:r>
          </a:p>
          <a:p>
            <a:pPr lvl="2">
              <a:defRPr b="1"/>
            </a:pPr>
            <a:r>
              <a:rPr lang="en-US" sz="950"/>
              <a:t>Real and comparable environmental impacts of local ecosystems that involve permanent land losses, soil erosion, recreational land usage loss, water loss due to evaporation and counters to water loss, and possible visual ailments involving construction.</a:t>
            </a:r>
          </a:p>
          <a:p>
            <a:pPr lvl="0">
              <a:defRPr b="1"/>
            </a:pPr>
            <a:r>
              <a:rPr lang="en-US" sz="950">
                <a:solidFill>
                  <a:schemeClr val="tx2"/>
                </a:solidFill>
              </a:rPr>
              <a:t>Papers</a:t>
            </a:r>
          </a:p>
          <a:p>
            <a:pPr marL="556895" lvl="1" indent="-213995"/>
            <a:r>
              <a:rPr lang="en-US" sz="950" b="0"/>
              <a:t>Francis Turbines: Harnessing the Power of Water [14]</a:t>
            </a:r>
          </a:p>
          <a:p>
            <a:pPr marL="856615" lvl="2" indent="-213995"/>
            <a:r>
              <a:rPr lang="en-US" sz="950" b="1"/>
              <a:t>This paper breaks down the characteristics of Francis turbines including their application ranges with direct output in relations to head size in meters. Standard production Francis turbines to custom made turbines are covered.</a:t>
            </a:r>
          </a:p>
          <a:p>
            <a:pPr marL="556895" lvl="1" indent="-213995">
              <a:buFont typeface="Calibri"/>
              <a:buChar char="–"/>
            </a:pPr>
            <a:r>
              <a:rPr lang="en-US" sz="950" b="0"/>
              <a:t>Measurement: Increasing the operating range and energy production in Francis turbines by an early detection of the overload instability [15]</a:t>
            </a:r>
          </a:p>
          <a:p>
            <a:pPr marL="856615" lvl="2" indent="-213995"/>
            <a:r>
              <a:rPr lang="en-US" sz="950" b="1"/>
              <a:t>The theoretical implementation of known data and A.I. to support increasing power output of Francis turbines with causing catastrophic instability within the turbine.</a:t>
            </a:r>
          </a:p>
          <a:p>
            <a:pPr marL="556895" lvl="1" indent="-213995">
              <a:buFont typeface="Calibri"/>
              <a:buChar char="–"/>
            </a:pPr>
            <a:r>
              <a:rPr lang="en-US" sz="950" b="0"/>
              <a:t>Promoting Closed-Loop Storage Hydropower Act [16]</a:t>
            </a:r>
          </a:p>
          <a:p>
            <a:pPr lvl="2">
              <a:buFont typeface="Calibri"/>
              <a:buChar char="•"/>
              <a:defRPr b="1"/>
            </a:pPr>
            <a:r>
              <a:rPr lang="en-US" sz="950" b="1"/>
              <a:t>Act that would speed up approval process of pumped storage hydropower systems to 2-years rather than 10-year approval periods.</a:t>
            </a:r>
          </a:p>
          <a:p>
            <a:pPr lvl="0">
              <a:defRPr b="1"/>
            </a:pPr>
            <a:r>
              <a:rPr lang="en-US" sz="950">
                <a:solidFill>
                  <a:schemeClr val="tx2"/>
                </a:solidFill>
              </a:rPr>
              <a:t>Other</a:t>
            </a:r>
          </a:p>
          <a:p>
            <a:pPr marL="556895" lvl="1" indent="-213995">
              <a:buFont typeface="Calibri"/>
              <a:buChar char="–"/>
            </a:pPr>
            <a:r>
              <a:rPr lang="en-US" sz="950" b="0"/>
              <a:t>Design Features of the Helms Pumped Storage Project: Pg. 10-12 [17]</a:t>
            </a:r>
          </a:p>
          <a:p>
            <a:pPr lvl="2"/>
            <a:r>
              <a:rPr lang="en-US" sz="950" b="1"/>
              <a:t>Indepth breakdown of electrical systems implemented into a similar, but not completed the same, pumped storage hydropower system.</a:t>
            </a:r>
          </a:p>
          <a:p>
            <a:pPr marL="556895" lvl="1" indent="-213995">
              <a:buFont typeface="Calibri"/>
              <a:buChar char="–"/>
            </a:pPr>
            <a:r>
              <a:rPr lang="en-US" sz="950" b="0">
                <a:cs typeface="Calibri"/>
              </a:rPr>
              <a:t>Energy: A GIS-based model </a:t>
            </a:r>
            <a:r>
              <a:rPr lang="en-US" sz="950" b="0"/>
              <a:t>to calculate the potential for transforming conventional hydropower schemes and non-hydro reservoirs to pumped hydropower schemes [18]</a:t>
            </a:r>
          </a:p>
          <a:p>
            <a:pPr lvl="2">
              <a:buFont typeface="Calibri"/>
              <a:buChar char="•"/>
            </a:pPr>
            <a:r>
              <a:rPr lang="en-US" sz="950" b="1"/>
              <a:t>Identifying possible locations that are suitable for pumped storage hydropower systems. 400 sites with 3800 GWh potential energy storage. Similar search relevant to US search.</a:t>
            </a:r>
          </a:p>
          <a:p>
            <a:pPr marL="556895" lvl="1" indent="-213995">
              <a:buFont typeface="Calibri"/>
              <a:buChar char="–"/>
            </a:pPr>
            <a:endParaRPr lang="en-US" sz="1000" b="0">
              <a:cs typeface="Calibri"/>
            </a:endParaRPr>
          </a:p>
          <a:p>
            <a:pPr marL="685800" lvl="2" indent="0">
              <a:buNone/>
            </a:pPr>
            <a:endParaRPr lang="en-US" sz="1000">
              <a:cs typeface="Calibri"/>
            </a:endParaRPr>
          </a:p>
          <a:p>
            <a:pPr lvl="2"/>
            <a:endParaRPr lang="en-US" sz="1000" b="0"/>
          </a:p>
          <a:p>
            <a:pPr marL="556895" lvl="1" indent="-213995">
              <a:buFont typeface="Calibri"/>
              <a:buChar char="–"/>
            </a:pPr>
            <a:endParaRPr lang="en-US" sz="1000" b="0"/>
          </a:p>
          <a:p>
            <a:pPr marL="556895" lvl="1" indent="-213995">
              <a:buFont typeface="Calibri"/>
              <a:buChar char="–"/>
            </a:pPr>
            <a:endParaRPr lang="en-US" sz="1000" b="0"/>
          </a:p>
          <a:p>
            <a:pPr marL="556895" lvl="1" indent="-213995">
              <a:buFont typeface="Calibri"/>
              <a:buChar char="–"/>
            </a:pPr>
            <a:endParaRPr lang="en-US" sz="1000" b="0"/>
          </a:p>
        </p:txBody>
      </p:sp>
      <p:sp>
        <p:nvSpPr>
          <p:cNvPr id="3" name="Content Placeholder 2">
            <a:extLst>
              <a:ext uri="{FF2B5EF4-FFF2-40B4-BE49-F238E27FC236}">
                <a16:creationId xmlns:a16="http://schemas.microsoft.com/office/drawing/2014/main" id="{DBD5CC64-5B8A-37A1-2BEE-D241FD86910E}"/>
              </a:ext>
            </a:extLst>
          </p:cNvPr>
          <p:cNvSpPr txBox="1">
            <a:spLocks/>
          </p:cNvSpPr>
          <p:nvPr/>
        </p:nvSpPr>
        <p:spPr bwMode="auto">
          <a:xfrm>
            <a:off x="7466820" y="4747257"/>
            <a:ext cx="1672789" cy="394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Robert </a:t>
            </a:r>
            <a:r>
              <a:rPr lang="en-US" sz="1400" kern="0" err="1">
                <a:solidFill>
                  <a:schemeClr val="tx2"/>
                </a:solidFill>
              </a:rPr>
              <a:t>Ginieczki</a:t>
            </a:r>
          </a:p>
          <a:p>
            <a:pPr marL="285750" indent="-285750"/>
            <a:endParaRPr lang="en-US" sz="1800" b="0" kern="0">
              <a:solidFill>
                <a:schemeClr val="tx2"/>
              </a:solidFill>
            </a:endParaRPr>
          </a:p>
          <a:p>
            <a:pPr>
              <a:buNone/>
            </a:pPr>
            <a:endParaRPr lang="en-US" sz="1800" kern="0">
              <a:solidFill>
                <a:schemeClr val="tx2"/>
              </a:solidFill>
            </a:endParaRPr>
          </a:p>
        </p:txBody>
      </p:sp>
    </p:spTree>
    <p:extLst>
      <p:ext uri="{BB962C8B-B14F-4D97-AF65-F5344CB8AC3E}">
        <p14:creationId xmlns:p14="http://schemas.microsoft.com/office/powerpoint/2010/main" val="93427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4E2D-8310-0411-44D3-72B7D8AF5138}"/>
              </a:ext>
            </a:extLst>
          </p:cNvPr>
          <p:cNvSpPr>
            <a:spLocks noGrp="1"/>
          </p:cNvSpPr>
          <p:nvPr>
            <p:ph type="title"/>
          </p:nvPr>
        </p:nvSpPr>
        <p:spPr>
          <a:xfrm>
            <a:off x="446569" y="110465"/>
            <a:ext cx="8315201" cy="742950"/>
          </a:xfrm>
        </p:spPr>
        <p:txBody>
          <a:bodyPr wrap="square" anchor="ctr">
            <a:normAutofit/>
          </a:bodyPr>
          <a:lstStyle/>
          <a:p>
            <a:r>
              <a:rPr lang="en-US"/>
              <a:t>Literature Review </a:t>
            </a:r>
          </a:p>
        </p:txBody>
      </p:sp>
      <p:sp>
        <p:nvSpPr>
          <p:cNvPr id="14" name="Content Placeholder 2">
            <a:extLst>
              <a:ext uri="{FF2B5EF4-FFF2-40B4-BE49-F238E27FC236}">
                <a16:creationId xmlns:a16="http://schemas.microsoft.com/office/drawing/2014/main" id="{21983116-2682-6DE5-4295-D972BC0C0861}"/>
              </a:ext>
            </a:extLst>
          </p:cNvPr>
          <p:cNvSpPr>
            <a:spLocks noGrp="1"/>
          </p:cNvSpPr>
          <p:nvPr>
            <p:ph idx="1"/>
          </p:nvPr>
        </p:nvSpPr>
        <p:spPr>
          <a:xfrm>
            <a:off x="0" y="853415"/>
            <a:ext cx="9144000" cy="3890035"/>
          </a:xfrm>
        </p:spPr>
        <p:txBody>
          <a:bodyPr/>
          <a:lstStyle/>
          <a:p>
            <a:pPr>
              <a:defRPr b="1"/>
            </a:pPr>
            <a:r>
              <a:rPr lang="en-US" sz="1000"/>
              <a:t>Books </a:t>
            </a:r>
          </a:p>
          <a:p>
            <a:pPr marL="556895" lvl="1" indent="-213995">
              <a:defRPr b="1"/>
            </a:pPr>
            <a:r>
              <a:rPr lang="en-US" sz="900" b="0"/>
              <a:t>Fluid Mechanics Ninth Edition – Chapter 4 and 5 [4] </a:t>
            </a:r>
            <a:endParaRPr lang="en-US" sz="900" b="0">
              <a:solidFill>
                <a:srgbClr val="000000"/>
              </a:solidFill>
            </a:endParaRPr>
          </a:p>
          <a:p>
            <a:pPr lvl="2">
              <a:defRPr b="1"/>
            </a:pPr>
            <a:r>
              <a:rPr lang="en-US" sz="900"/>
              <a:t>Velocity in a pipe and the velocity coming from the pressure of the reservoir</a:t>
            </a:r>
          </a:p>
          <a:p>
            <a:pPr marL="556895" lvl="1" indent="-213995">
              <a:defRPr b="1"/>
            </a:pPr>
            <a:r>
              <a:rPr lang="en-US" sz="900" b="0"/>
              <a:t>Soil Mechanics and Foundations – chapter 32 and more [20]</a:t>
            </a:r>
          </a:p>
          <a:p>
            <a:pPr lvl="2">
              <a:defRPr b="1"/>
            </a:pPr>
            <a:r>
              <a:rPr lang="en-US" sz="1000"/>
              <a:t>Looking into what materials are in reservoir and properties to look out for</a:t>
            </a:r>
          </a:p>
          <a:p>
            <a:pPr lvl="0">
              <a:defRPr b="1"/>
            </a:pPr>
            <a:r>
              <a:rPr lang="en-US" sz="1000"/>
              <a:t>Papers</a:t>
            </a:r>
          </a:p>
          <a:p>
            <a:pPr marL="556895" lvl="1" indent="-213995"/>
            <a:r>
              <a:rPr lang="en-US" sz="1000" b="0"/>
              <a:t>Closed-Loop Pumped Storage Hydropower Resource Assessment for the United States [21]</a:t>
            </a:r>
          </a:p>
          <a:p>
            <a:pPr lvl="2">
              <a:defRPr b="1"/>
            </a:pPr>
            <a:r>
              <a:rPr lang="en-US" sz="1000"/>
              <a:t>Shows site selection and cost of project relative to energy produced</a:t>
            </a:r>
          </a:p>
          <a:p>
            <a:pPr marL="556895" lvl="1" indent="-213995">
              <a:defRPr b="1"/>
            </a:pPr>
            <a:r>
              <a:rPr lang="en-US" sz="1000" b="0"/>
              <a:t>Renewable Energy Technologies: Cost Analysis Series – Hydropower [22]</a:t>
            </a:r>
          </a:p>
          <a:p>
            <a:pPr lvl="2">
              <a:defRPr b="1"/>
            </a:pPr>
            <a:r>
              <a:rPr lang="en-US" sz="1000"/>
              <a:t>Provides cost and performance data of hydropower energy production</a:t>
            </a:r>
          </a:p>
          <a:p>
            <a:pPr marL="556895" lvl="1" indent="-213995">
              <a:defRPr b="1"/>
            </a:pPr>
            <a:r>
              <a:rPr lang="en-US" sz="1000" b="0"/>
              <a:t>Swan Lake Final Environmental Impact Statement For Hydropower License [23]</a:t>
            </a:r>
          </a:p>
          <a:p>
            <a:pPr lvl="2">
              <a:defRPr b="1"/>
            </a:pPr>
            <a:r>
              <a:rPr lang="en-US" sz="1000"/>
              <a:t>Goes over Environmental challenges for a Closed Loop PSH system, allows us to Figure out what is needed for our project to viable to be an actual system</a:t>
            </a:r>
            <a:endParaRPr lang="en-US" sz="1000" b="1"/>
          </a:p>
          <a:p>
            <a:pPr>
              <a:defRPr b="1"/>
            </a:pPr>
            <a:r>
              <a:rPr lang="en-US" sz="1000"/>
              <a:t>Standard</a:t>
            </a:r>
          </a:p>
          <a:p>
            <a:pPr marL="556895" lvl="1" indent="-213995">
              <a:defRPr b="1"/>
            </a:pPr>
            <a:r>
              <a:rPr lang="en-US" sz="1000" b="0"/>
              <a:t>FERC Engineering Guidelines for the Evaluation of Hydropower Projects [24]</a:t>
            </a:r>
            <a:endParaRPr lang="en-US" sz="1000"/>
          </a:p>
          <a:p>
            <a:pPr lvl="2">
              <a:defRPr b="1"/>
            </a:pPr>
            <a:r>
              <a:rPr lang="en-US" sz="1000"/>
              <a:t>Goes over FERC standards for Hydro systems to be implemented and approved</a:t>
            </a:r>
          </a:p>
          <a:p>
            <a:pPr lvl="0">
              <a:defRPr b="1"/>
            </a:pPr>
            <a:r>
              <a:rPr lang="en-US" sz="1000"/>
              <a:t>Other</a:t>
            </a:r>
          </a:p>
          <a:p>
            <a:pPr marL="556895" lvl="1" indent="-213995"/>
            <a:r>
              <a:rPr lang="en-US" sz="1000" b="0"/>
              <a:t>Bath County Pumped Storage Website [25]</a:t>
            </a:r>
          </a:p>
          <a:p>
            <a:pPr lvl="2"/>
            <a:r>
              <a:rPr lang="en-US" sz="1000" b="1"/>
              <a:t>Largest PSH in the United States. Good reference point to look at and can contact the company later to seek guidance</a:t>
            </a:r>
          </a:p>
          <a:p>
            <a:pPr marL="556895" lvl="1" indent="-213995"/>
            <a:endParaRPr lang="en-US" sz="1000" b="0"/>
          </a:p>
          <a:p>
            <a:endParaRPr lang="en-US"/>
          </a:p>
        </p:txBody>
      </p:sp>
      <p:sp>
        <p:nvSpPr>
          <p:cNvPr id="3" name="Content Placeholder 2">
            <a:extLst>
              <a:ext uri="{FF2B5EF4-FFF2-40B4-BE49-F238E27FC236}">
                <a16:creationId xmlns:a16="http://schemas.microsoft.com/office/drawing/2014/main" id="{99B4CCE7-D456-FB15-28D8-1A74E6514198}"/>
              </a:ext>
            </a:extLst>
          </p:cNvPr>
          <p:cNvSpPr txBox="1">
            <a:spLocks/>
          </p:cNvSpPr>
          <p:nvPr/>
        </p:nvSpPr>
        <p:spPr bwMode="auto">
          <a:xfrm>
            <a:off x="7549329" y="4748774"/>
            <a:ext cx="1588763" cy="3938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Ben </a:t>
            </a:r>
            <a:r>
              <a:rPr lang="en-US" sz="1400" kern="0" err="1">
                <a:solidFill>
                  <a:schemeClr val="tx2"/>
                </a:solidFill>
              </a:rPr>
              <a:t>Tushingham</a:t>
            </a:r>
            <a:endParaRPr lang="en-US" err="1">
              <a:solidFill>
                <a:schemeClr val="tx2"/>
              </a:solidFill>
            </a:endParaRPr>
          </a:p>
          <a:p>
            <a:pPr>
              <a:buNone/>
            </a:pPr>
            <a:endParaRPr lang="en-US" sz="1800" kern="0">
              <a:solidFill>
                <a:schemeClr val="tx2"/>
              </a:solidFill>
            </a:endParaRPr>
          </a:p>
        </p:txBody>
      </p:sp>
    </p:spTree>
    <p:extLst>
      <p:ext uri="{BB962C8B-B14F-4D97-AF65-F5344CB8AC3E}">
        <p14:creationId xmlns:p14="http://schemas.microsoft.com/office/powerpoint/2010/main" val="208120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4E2D-8310-0411-44D3-72B7D8AF5138}"/>
              </a:ext>
            </a:extLst>
          </p:cNvPr>
          <p:cNvSpPr>
            <a:spLocks noGrp="1"/>
          </p:cNvSpPr>
          <p:nvPr>
            <p:ph type="title"/>
          </p:nvPr>
        </p:nvSpPr>
        <p:spPr>
          <a:xfrm>
            <a:off x="446569" y="110465"/>
            <a:ext cx="8315201" cy="742950"/>
          </a:xfrm>
        </p:spPr>
        <p:txBody>
          <a:bodyPr wrap="square" anchor="ctr">
            <a:normAutofit/>
          </a:bodyPr>
          <a:lstStyle/>
          <a:p>
            <a:r>
              <a:rPr lang="en-US"/>
              <a:t>Literature Review </a:t>
            </a:r>
          </a:p>
        </p:txBody>
      </p:sp>
      <p:sp>
        <p:nvSpPr>
          <p:cNvPr id="14" name="Content Placeholder 2">
            <a:extLst>
              <a:ext uri="{FF2B5EF4-FFF2-40B4-BE49-F238E27FC236}">
                <a16:creationId xmlns:a16="http://schemas.microsoft.com/office/drawing/2014/main" id="{21983116-2682-6DE5-4295-D972BC0C0861}"/>
              </a:ext>
            </a:extLst>
          </p:cNvPr>
          <p:cNvSpPr>
            <a:spLocks noGrp="1"/>
          </p:cNvSpPr>
          <p:nvPr>
            <p:ph idx="1"/>
          </p:nvPr>
        </p:nvSpPr>
        <p:spPr>
          <a:xfrm>
            <a:off x="0" y="853415"/>
            <a:ext cx="9144000" cy="3890035"/>
          </a:xfrm>
        </p:spPr>
        <p:txBody>
          <a:bodyPr/>
          <a:lstStyle/>
          <a:p>
            <a:pPr>
              <a:defRPr b="1"/>
            </a:pPr>
            <a:r>
              <a:rPr lang="en-US" sz="1000"/>
              <a:t>Books </a:t>
            </a:r>
            <a:endParaRPr lang="en-US" sz="1000">
              <a:solidFill>
                <a:srgbClr val="000000"/>
              </a:solidFill>
            </a:endParaRPr>
          </a:p>
          <a:p>
            <a:pPr marL="556895" lvl="1" indent="-213995">
              <a:defRPr b="1"/>
            </a:pPr>
            <a:r>
              <a:rPr lang="en-US" sz="1000" b="0"/>
              <a:t>Material Sciences and Engineering 10th edition – Chapters 16, 17, &amp; 19 [26]</a:t>
            </a:r>
          </a:p>
          <a:p>
            <a:pPr lvl="2">
              <a:buFont typeface="Calibri"/>
              <a:buChar char="-"/>
              <a:defRPr b="1"/>
            </a:pPr>
            <a:r>
              <a:rPr lang="en-US" sz="1000"/>
              <a:t>Material selection, with formulas for calculating mechanical, thermal, and electrical properties</a:t>
            </a:r>
          </a:p>
          <a:p>
            <a:pPr marL="556895" lvl="1" indent="-213995">
              <a:defRPr b="1"/>
            </a:pPr>
            <a:r>
              <a:rPr lang="en-US" sz="1000" b="0"/>
              <a:t>Shigley's Mechanical Engineering Design 11th edition – Parts 2 &amp; 3 [27]</a:t>
            </a:r>
          </a:p>
          <a:p>
            <a:pPr lvl="2">
              <a:buFont typeface="Calibri"/>
              <a:buChar char="-"/>
              <a:defRPr b="1"/>
            </a:pPr>
            <a:r>
              <a:rPr lang="en-US" sz="1000"/>
              <a:t>Stress and failure calculations</a:t>
            </a:r>
          </a:p>
          <a:p>
            <a:pPr>
              <a:defRPr b="1"/>
            </a:pPr>
            <a:r>
              <a:rPr lang="en-US" sz="1000"/>
              <a:t>Papers</a:t>
            </a:r>
            <a:endParaRPr lang="en-US" sz="1000">
              <a:solidFill>
                <a:srgbClr val="000000"/>
              </a:solidFill>
            </a:endParaRPr>
          </a:p>
          <a:p>
            <a:pPr marL="556895" lvl="1" indent="-213995">
              <a:defRPr b="1"/>
            </a:pPr>
            <a:r>
              <a:rPr lang="en-US" sz="1000" b="0"/>
              <a:t>Abrasion erosion of concrete by water-borne sand [28]</a:t>
            </a:r>
          </a:p>
          <a:p>
            <a:pPr lvl="2">
              <a:buFont typeface="Calibri"/>
              <a:buChar char="-"/>
              <a:defRPr b="1"/>
            </a:pPr>
            <a:r>
              <a:rPr lang="en-US" sz="1000"/>
              <a:t>A metric for wear depending on how clean our water is for the project</a:t>
            </a:r>
          </a:p>
          <a:p>
            <a:pPr marL="556895" lvl="1" indent="-213995">
              <a:defRPr b="1"/>
            </a:pPr>
            <a:r>
              <a:rPr lang="en-US" sz="1000" b="0"/>
              <a:t>A novel reliability-based method of calibrating safety factor: Application to the cemented sand and gravel dams [29]</a:t>
            </a:r>
            <a:endParaRPr lang="en-US" sz="1000"/>
          </a:p>
          <a:p>
            <a:pPr lvl="2">
              <a:buFont typeface="Calibri"/>
              <a:buChar char="-"/>
              <a:defRPr b="1"/>
            </a:pPr>
            <a:r>
              <a:rPr lang="en-US" sz="1000"/>
              <a:t>Calculations for concrete under stress</a:t>
            </a:r>
          </a:p>
          <a:p>
            <a:pPr marL="556895" lvl="1" indent="-213995">
              <a:defRPr b="1"/>
            </a:pPr>
            <a:r>
              <a:rPr lang="en-US" sz="1000" b="0"/>
              <a:t>Concrete Dams: thermal-stress and construction stage analysis [30]</a:t>
            </a:r>
          </a:p>
          <a:p>
            <a:pPr lvl="2">
              <a:buFont typeface="Calibri"/>
              <a:buChar char="-"/>
              <a:defRPr b="1"/>
            </a:pPr>
            <a:r>
              <a:rPr lang="en-US" sz="1000" b="1"/>
              <a:t>About planning the construction of our theoretical closed loop hydropower energy storage structure</a:t>
            </a:r>
          </a:p>
          <a:p>
            <a:pPr lvl="2">
              <a:buFont typeface="Calibri"/>
              <a:buChar char="-"/>
              <a:defRPr b="1"/>
            </a:pPr>
            <a:endParaRPr lang="en-US" sz="1000">
              <a:solidFill>
                <a:srgbClr val="000000"/>
              </a:solidFill>
            </a:endParaRPr>
          </a:p>
          <a:p>
            <a:pPr>
              <a:defRPr b="1"/>
            </a:pPr>
            <a:r>
              <a:rPr lang="en-US" sz="1000"/>
              <a:t>Other</a:t>
            </a:r>
          </a:p>
          <a:p>
            <a:pPr marL="556895" lvl="1" indent="-213995">
              <a:defRPr b="1"/>
            </a:pPr>
            <a:r>
              <a:rPr lang="en-US" sz="1000" b="0"/>
              <a:t>Failure Modes Approach to Safety Evaluation of Dams [31]</a:t>
            </a:r>
          </a:p>
          <a:p>
            <a:pPr lvl="2">
              <a:buFont typeface="Calibri"/>
              <a:buChar char="-"/>
              <a:defRPr b="1"/>
            </a:pPr>
            <a:r>
              <a:rPr lang="en-US" sz="1000"/>
              <a:t>Frequent and compounding sources of structural damage and failure in hydropower structure</a:t>
            </a:r>
            <a:endParaRPr lang="en-US" sz="1000" b="1"/>
          </a:p>
          <a:p>
            <a:pPr marL="556895" lvl="1" indent="-213995"/>
            <a:r>
              <a:rPr lang="en-US" sz="1000" b="0"/>
              <a:t>Dam Safety and Dam Hazards [32]</a:t>
            </a:r>
          </a:p>
          <a:p>
            <a:pPr lvl="2">
              <a:buFont typeface="Calibri"/>
              <a:buChar char="-"/>
            </a:pPr>
            <a:r>
              <a:rPr lang="en-US" sz="1000" b="1"/>
              <a:t>Discusses safety considerations in regards to failure but also impact on communities </a:t>
            </a:r>
          </a:p>
          <a:p>
            <a:pPr marL="556895" lvl="1" indent="-213995"/>
            <a:endParaRPr lang="en-US" sz="1000" b="0">
              <a:solidFill>
                <a:srgbClr val="0070C0"/>
              </a:solidFill>
            </a:endParaRPr>
          </a:p>
          <a:p>
            <a:endParaRPr lang="en-US" sz="1000" b="0">
              <a:solidFill>
                <a:srgbClr val="0070C0"/>
              </a:solidFill>
            </a:endParaRPr>
          </a:p>
        </p:txBody>
      </p:sp>
      <p:sp>
        <p:nvSpPr>
          <p:cNvPr id="3" name="Content Placeholder 2">
            <a:extLst>
              <a:ext uri="{FF2B5EF4-FFF2-40B4-BE49-F238E27FC236}">
                <a16:creationId xmlns:a16="http://schemas.microsoft.com/office/drawing/2014/main" id="{99B4CCE7-D456-FB15-28D8-1A74E6514198}"/>
              </a:ext>
            </a:extLst>
          </p:cNvPr>
          <p:cNvSpPr txBox="1">
            <a:spLocks/>
          </p:cNvSpPr>
          <p:nvPr/>
        </p:nvSpPr>
        <p:spPr bwMode="auto">
          <a:xfrm>
            <a:off x="7728353" y="4776316"/>
            <a:ext cx="1382197" cy="345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3264"/>
              </a:buClr>
              <a:buFont typeface="Arial"/>
              <a:buChar char="•"/>
              <a:defRPr sz="1575" baseline="0">
                <a:solidFill>
                  <a:srgbClr val="003D7C"/>
                </a:solidFill>
                <a:latin typeface="Arial"/>
                <a:ea typeface="+mn-ea"/>
                <a:cs typeface="Arial"/>
              </a:defRPr>
            </a:lvl1pPr>
            <a:lvl2pPr marL="557213" indent="-214313" algn="l" rtl="0" eaLnBrk="1" fontAlgn="base" hangingPunct="1">
              <a:spcBef>
                <a:spcPct val="20000"/>
              </a:spcBef>
              <a:spcAft>
                <a:spcPct val="0"/>
              </a:spcAft>
              <a:buChar char="–"/>
              <a:defRPr sz="1350" b="1" baseline="0">
                <a:solidFill>
                  <a:srgbClr val="0070C0"/>
                </a:solidFill>
                <a:latin typeface="Arial"/>
                <a:cs typeface="Arial"/>
              </a:defRPr>
            </a:lvl2pPr>
            <a:lvl3pPr marL="857250" indent="-171450" algn="l" rtl="0" eaLnBrk="1" fontAlgn="base" hangingPunct="1">
              <a:spcBef>
                <a:spcPct val="20000"/>
              </a:spcBef>
              <a:spcAft>
                <a:spcPct val="0"/>
              </a:spcAft>
              <a:buChar char="•"/>
              <a:defRPr sz="1350" i="0">
                <a:solidFill>
                  <a:srgbClr val="0070C0"/>
                </a:solidFill>
                <a:latin typeface="Arial"/>
                <a:cs typeface="Arial"/>
              </a:defRPr>
            </a:lvl3pPr>
            <a:lvl4pPr marL="1200150" indent="-171450" algn="l" rtl="0" eaLnBrk="1" fontAlgn="base" hangingPunct="1">
              <a:spcBef>
                <a:spcPct val="20000"/>
              </a:spcBef>
              <a:spcAft>
                <a:spcPct val="0"/>
              </a:spcAft>
              <a:buChar char="–"/>
              <a:defRPr sz="1200" baseline="0">
                <a:solidFill>
                  <a:srgbClr val="0070C0"/>
                </a:solidFill>
                <a:latin typeface="Arial"/>
                <a:cs typeface="Arial"/>
              </a:defRPr>
            </a:lvl4pPr>
            <a:lvl5pPr marL="1543050" indent="-171450" algn="l" rtl="0" eaLnBrk="1" fontAlgn="base" hangingPunct="1">
              <a:spcBef>
                <a:spcPct val="20000"/>
              </a:spcBef>
              <a:spcAft>
                <a:spcPct val="0"/>
              </a:spcAft>
              <a:buChar char="»"/>
              <a:defRPr sz="1050">
                <a:solidFill>
                  <a:srgbClr val="0070C0"/>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a:lstStyle>
          <a:p>
            <a:pPr marL="0" indent="0" algn="r">
              <a:buNone/>
            </a:pPr>
            <a:r>
              <a:rPr lang="en-US" sz="1400" kern="0">
                <a:solidFill>
                  <a:schemeClr val="tx2"/>
                </a:solidFill>
              </a:rPr>
              <a:t>Noah Dilworth</a:t>
            </a:r>
            <a:endParaRPr lang="en-US" sz="1400" b="0" kern="0">
              <a:solidFill>
                <a:schemeClr val="tx2"/>
              </a:solidFill>
            </a:endParaRPr>
          </a:p>
          <a:p>
            <a:pPr>
              <a:buNone/>
            </a:pPr>
            <a:endParaRPr lang="en-US" sz="1800" kern="0">
              <a:solidFill>
                <a:schemeClr val="tx2"/>
              </a:solidFill>
            </a:endParaRPr>
          </a:p>
        </p:txBody>
      </p:sp>
    </p:spTree>
    <p:extLst>
      <p:ext uri="{BB962C8B-B14F-4D97-AF65-F5344CB8AC3E}">
        <p14:creationId xmlns:p14="http://schemas.microsoft.com/office/powerpoint/2010/main" val="2248242812"/>
      </p:ext>
    </p:extLst>
  </p:cSld>
  <p:clrMapOvr>
    <a:masterClrMapping/>
  </p:clrMapOvr>
</p:sld>
</file>

<file path=ppt/theme/theme1.xml><?xml version="1.0" encoding="utf-8"?>
<a:theme xmlns:a="http://schemas.openxmlformats.org/drawingml/2006/main" name="Dark-Blue-Vertical-PPT-Template">
  <a:themeElements>
    <a:clrScheme name="NAU Branding">
      <a:dk1>
        <a:sysClr val="windowText" lastClr="000000"/>
      </a:dk1>
      <a:lt1>
        <a:srgbClr val="FFFFFF"/>
      </a:lt1>
      <a:dk2>
        <a:srgbClr val="003466"/>
      </a:dk2>
      <a:lt2>
        <a:srgbClr val="C3B8B2"/>
      </a:lt2>
      <a:accent1>
        <a:srgbClr val="009DDC"/>
      </a:accent1>
      <a:accent2>
        <a:srgbClr val="F47722"/>
      </a:accent2>
      <a:accent3>
        <a:srgbClr val="B1541D"/>
      </a:accent3>
      <a:accent4>
        <a:srgbClr val="FFD200"/>
      </a:accent4>
      <a:accent5>
        <a:srgbClr val="0066B2"/>
      </a:accent5>
      <a:accent6>
        <a:srgbClr val="00853F"/>
      </a:accent6>
      <a:hlink>
        <a:srgbClr val="0066B2"/>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U PowerPoint Template 2" id="{559318E0-24D1-4856-B2F5-695A8AE094FD}" vid="{D7A90AF3-E29D-4C9A-B7B1-B93E5E2D4C4E}"/>
    </a:ext>
  </a:extLst>
</a:theme>
</file>

<file path=ppt/theme/theme2.xml><?xml version="1.0" encoding="utf-8"?>
<a:theme xmlns:a="http://schemas.openxmlformats.org/drawingml/2006/main" name="1_Dark-Blue-Vertical-PPT-Template">
  <a:themeElements>
    <a:clrScheme name="NAU Branding">
      <a:dk1>
        <a:sysClr val="windowText" lastClr="000000"/>
      </a:dk1>
      <a:lt1>
        <a:srgbClr val="FFFFFF"/>
      </a:lt1>
      <a:dk2>
        <a:srgbClr val="003466"/>
      </a:dk2>
      <a:lt2>
        <a:srgbClr val="C3B8B2"/>
      </a:lt2>
      <a:accent1>
        <a:srgbClr val="009DDC"/>
      </a:accent1>
      <a:accent2>
        <a:srgbClr val="F47722"/>
      </a:accent2>
      <a:accent3>
        <a:srgbClr val="B1541D"/>
      </a:accent3>
      <a:accent4>
        <a:srgbClr val="FFD200"/>
      </a:accent4>
      <a:accent5>
        <a:srgbClr val="0066B2"/>
      </a:accent5>
      <a:accent6>
        <a:srgbClr val="00853F"/>
      </a:accent6>
      <a:hlink>
        <a:srgbClr val="0066B2"/>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U PowerPoint Template 2" id="{559318E0-24D1-4856-B2F5-695A8AE094FD}" vid="{0B8F0BA6-FBEE-41D3-9090-A33B5E83240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2BD2AD1C48D34B82C3A70F742EC048" ma:contentTypeVersion="11" ma:contentTypeDescription="Create a new document." ma:contentTypeScope="" ma:versionID="5fbf2adf5df1c4189ee0854d927ba880">
  <xsd:schema xmlns:xsd="http://www.w3.org/2001/XMLSchema" xmlns:xs="http://www.w3.org/2001/XMLSchema" xmlns:p="http://schemas.microsoft.com/office/2006/metadata/properties" xmlns:ns2="5a67763d-5cab-485d-a9ad-9fc9652770bf" xmlns:ns3="52ee2c55-fe4d-4fbc-b03a-21e1d5342ee0" targetNamespace="http://schemas.microsoft.com/office/2006/metadata/properties" ma:root="true" ma:fieldsID="71e09cece0b8bb79ebc92f0a6e3493fc" ns2:_="" ns3:_="">
    <xsd:import namespace="5a67763d-5cab-485d-a9ad-9fc9652770bf"/>
    <xsd:import namespace="52ee2c55-fe4d-4fbc-b03a-21e1d5342e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7763d-5cab-485d-a9ad-9fc9652770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ee2c55-fe4d-4fbc-b03a-21e1d5342e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b41a12-68ba-4e30-87b2-0227fc079517}" ma:internalName="TaxCatchAll" ma:showField="CatchAllData" ma:web="52ee2c55-fe4d-4fbc-b03a-21e1d5342e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67763d-5cab-485d-a9ad-9fc9652770bf">
      <Terms xmlns="http://schemas.microsoft.com/office/infopath/2007/PartnerControls"/>
    </lcf76f155ced4ddcb4097134ff3c332f>
    <TaxCatchAll xmlns="52ee2c55-fe4d-4fbc-b03a-21e1d5342ee0" xsi:nil="true"/>
  </documentManagement>
</p:properties>
</file>

<file path=customXml/itemProps1.xml><?xml version="1.0" encoding="utf-8"?>
<ds:datastoreItem xmlns:ds="http://schemas.openxmlformats.org/officeDocument/2006/customXml" ds:itemID="{6AC59A09-D696-4247-AC76-B6B4F0B29796}">
  <ds:schemaRefs>
    <ds:schemaRef ds:uri="http://schemas.microsoft.com/sharepoint/v3/contenttype/forms"/>
  </ds:schemaRefs>
</ds:datastoreItem>
</file>

<file path=customXml/itemProps2.xml><?xml version="1.0" encoding="utf-8"?>
<ds:datastoreItem xmlns:ds="http://schemas.openxmlformats.org/officeDocument/2006/customXml" ds:itemID="{BCE776A1-EB90-4133-8285-E112E445477D}">
  <ds:schemaRefs>
    <ds:schemaRef ds:uri="52ee2c55-fe4d-4fbc-b03a-21e1d5342ee0"/>
    <ds:schemaRef ds:uri="5a67763d-5cab-485d-a9ad-9fc9652770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3402D3-D1AD-4951-B3BF-195458B6E8A3}">
  <ds:schemaRefs>
    <ds:schemaRef ds:uri="52ee2c55-fe4d-4fbc-b03a-21e1d5342ee0"/>
    <ds:schemaRef ds:uri="582fa5d2-bece-4aea-9f77-927244515e54"/>
    <ds:schemaRef ds:uri="5a67763d-5cab-485d-a9ad-9fc9652770bf"/>
    <ds:schemaRef ds:uri="fd639afb-ed64-4ff5-bb39-999a75fc06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NAU PowerPoint Template 2</Template>
  <Application>Microsoft Office PowerPoint</Application>
  <PresentationFormat>On-screen Show (16:9)</PresentationFormat>
  <Slides>21</Slides>
  <Notes>0</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Dark-Blue-Vertical-PPT-Template</vt:lpstr>
      <vt:lpstr>1_Dark-Blue-Vertical-PPT-Template</vt:lpstr>
      <vt:lpstr>2025 Hydropower Collegiate Competition (HCC)</vt:lpstr>
      <vt:lpstr>Project Description</vt:lpstr>
      <vt:lpstr>Background &amp; Benchmarking</vt:lpstr>
      <vt:lpstr>Customer and Engineering Requirements</vt:lpstr>
      <vt:lpstr>House of Quality (QFD)</vt:lpstr>
      <vt:lpstr>Literature Review </vt:lpstr>
      <vt:lpstr>Literature Review</vt:lpstr>
      <vt:lpstr>Literature Review </vt:lpstr>
      <vt:lpstr>Literature Review </vt:lpstr>
      <vt:lpstr>Mathematical Modeling</vt:lpstr>
      <vt:lpstr>Mathematical Modeling </vt:lpstr>
      <vt:lpstr>Mathematical Modeling</vt:lpstr>
      <vt:lpstr>Mathematical Modeling</vt:lpstr>
      <vt:lpstr>Mathematical Modeling</vt:lpstr>
      <vt:lpstr>Schedule and Budget</vt:lpstr>
      <vt:lpstr>Conclusion</vt:lpstr>
      <vt:lpstr>Thank You!</vt:lpstr>
      <vt:lpstr>References </vt:lpstr>
      <vt:lpstr>References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Hydropower Collegiate Competition (HCC)</dc:title>
  <dc:creator>Evan Higgins</dc:creator>
  <cp:revision>1</cp:revision>
  <cp:lastPrinted>2016-09-19T18:18:34Z</cp:lastPrinted>
  <dcterms:created xsi:type="dcterms:W3CDTF">2023-09-19T01:43:23Z</dcterms:created>
  <dcterms:modified xsi:type="dcterms:W3CDTF">2024-10-21T01:11:58Z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0x010100892BD2AD1C48D34B82C3A70F742EC048</vt:lpwstr>
  </property>
  <property fmtid="{D5CDD505-2E9C-101B-9397-08002B2CF9AE}" pid="3" name="MediaServiceImageTags">
    <vt:lpwstr/>
  </property>
</Properties>
</file>